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7" r:id="rId5"/>
    <p:sldId id="278" r:id="rId6"/>
    <p:sldId id="259" r:id="rId7"/>
    <p:sldId id="266" r:id="rId8"/>
    <p:sldId id="260" r:id="rId9"/>
    <p:sldId id="270" r:id="rId10"/>
    <p:sldId id="279" r:id="rId11"/>
    <p:sldId id="271" r:id="rId12"/>
    <p:sldId id="280" r:id="rId13"/>
    <p:sldId id="272" r:id="rId14"/>
    <p:sldId id="281" r:id="rId15"/>
    <p:sldId id="273" r:id="rId16"/>
    <p:sldId id="282" r:id="rId17"/>
    <p:sldId id="261" r:id="rId18"/>
    <p:sldId id="283" r:id="rId19"/>
    <p:sldId id="262" r:id="rId20"/>
    <p:sldId id="263" r:id="rId21"/>
    <p:sldId id="268" r:id="rId22"/>
    <p:sldId id="264" r:id="rId23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1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xhere.com/pl/photo/853181" TargetMode="External"/><Relationship Id="rId1" Type="http://schemas.openxmlformats.org/officeDocument/2006/relationships/image" Target="../media/image4.jpeg"/><Relationship Id="rId6" Type="http://schemas.openxmlformats.org/officeDocument/2006/relationships/hyperlink" Target="http://zaksiazkowani.blogspot.com/2010/01/marcin-malicki-ksiazeczki-z-serii.html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www.scholaris.pl/zasob/110002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xhere.com/pl/photo/853181" TargetMode="External"/><Relationship Id="rId1" Type="http://schemas.openxmlformats.org/officeDocument/2006/relationships/image" Target="../media/image4.jpeg"/><Relationship Id="rId6" Type="http://schemas.openxmlformats.org/officeDocument/2006/relationships/hyperlink" Target="http://zaksiazkowani.blogspot.com/2010/01/marcin-malicki-ksiazeczki-z-serii.html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www.scholaris.pl/zasob/11000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98F33-10EC-4566-B369-2773BCA9684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688B293-4DE9-4CB6-B152-50ACBF077053}">
      <dgm:prSet phldrT="[Tekst]" custT="1"/>
      <dgm:spPr/>
      <dgm:t>
        <a:bodyPr/>
        <a:lstStyle/>
        <a:p>
          <a:r>
            <a:rPr lang="pl-PL" sz="2000" dirty="0"/>
            <a:t>Określenie celów kształcenia</a:t>
          </a:r>
        </a:p>
      </dgm:t>
    </dgm:pt>
    <dgm:pt modelId="{8281B2A7-1A9E-4A0A-9C0A-38290BBCD098}" type="parTrans" cxnId="{A293FBD9-207D-4396-8820-5B41A6EEAF67}">
      <dgm:prSet/>
      <dgm:spPr/>
      <dgm:t>
        <a:bodyPr/>
        <a:lstStyle/>
        <a:p>
          <a:endParaRPr lang="pl-PL"/>
        </a:p>
      </dgm:t>
    </dgm:pt>
    <dgm:pt modelId="{1979A31B-08F2-407D-AFCF-22D6D9212492}" type="sibTrans" cxnId="{A293FBD9-207D-4396-8820-5B41A6EEAF67}">
      <dgm:prSet/>
      <dgm:spPr/>
      <dgm:t>
        <a:bodyPr/>
        <a:lstStyle/>
        <a:p>
          <a:endParaRPr lang="pl-PL"/>
        </a:p>
      </dgm:t>
    </dgm:pt>
    <dgm:pt modelId="{2D491671-EB1C-46D5-BC37-722D5956274F}">
      <dgm:prSet custT="1"/>
      <dgm:spPr/>
      <dgm:t>
        <a:bodyPr/>
        <a:lstStyle/>
        <a:p>
          <a:r>
            <a:rPr lang="pl-PL" sz="2000" dirty="0"/>
            <a:t>Treści kształcenia</a:t>
          </a:r>
        </a:p>
      </dgm:t>
    </dgm:pt>
    <dgm:pt modelId="{C549E820-77C1-4AE5-86B1-365605A4D625}" type="parTrans" cxnId="{E3ED93BC-916B-4C33-9E7C-AF7ED0C9ACB1}">
      <dgm:prSet/>
      <dgm:spPr/>
      <dgm:t>
        <a:bodyPr/>
        <a:lstStyle/>
        <a:p>
          <a:endParaRPr lang="pl-PL"/>
        </a:p>
      </dgm:t>
    </dgm:pt>
    <dgm:pt modelId="{227AECB1-80B8-43F7-8D0F-7D554AE93DF6}" type="sibTrans" cxnId="{E3ED93BC-916B-4C33-9E7C-AF7ED0C9ACB1}">
      <dgm:prSet/>
      <dgm:spPr/>
      <dgm:t>
        <a:bodyPr/>
        <a:lstStyle/>
        <a:p>
          <a:endParaRPr lang="pl-PL"/>
        </a:p>
      </dgm:t>
    </dgm:pt>
    <dgm:pt modelId="{9E28D196-CDAC-4928-82F8-2EFDDED73A4B}">
      <dgm:prSet custT="1"/>
      <dgm:spPr/>
      <dgm:t>
        <a:bodyPr/>
        <a:lstStyle/>
        <a:p>
          <a:r>
            <a:rPr lang="pl-PL" sz="2000" dirty="0"/>
            <a:t>Założenie osiąganych efektów przeprowadzonego procesu kształcenia.</a:t>
          </a:r>
        </a:p>
      </dgm:t>
    </dgm:pt>
    <dgm:pt modelId="{42CE4D02-6494-4CAA-92EB-088B707B4217}" type="parTrans" cxnId="{396AA030-D3F5-4D57-BC30-C7258179A214}">
      <dgm:prSet/>
      <dgm:spPr/>
      <dgm:t>
        <a:bodyPr/>
        <a:lstStyle/>
        <a:p>
          <a:endParaRPr lang="pl-PL"/>
        </a:p>
      </dgm:t>
    </dgm:pt>
    <dgm:pt modelId="{08060A3C-8321-4497-AC3F-0801ED22A33C}" type="sibTrans" cxnId="{396AA030-D3F5-4D57-BC30-C7258179A214}">
      <dgm:prSet/>
      <dgm:spPr/>
      <dgm:t>
        <a:bodyPr/>
        <a:lstStyle/>
        <a:p>
          <a:endParaRPr lang="pl-PL"/>
        </a:p>
      </dgm:t>
    </dgm:pt>
    <dgm:pt modelId="{2CBBF5F6-DF31-4E31-8B41-7DC18C9931FB}">
      <dgm:prSet custT="1"/>
      <dgm:spPr/>
      <dgm:t>
        <a:bodyPr/>
        <a:lstStyle/>
        <a:p>
          <a:r>
            <a:rPr lang="pl-PL" sz="2000" dirty="0"/>
            <a:t>Dobór form i metod kształcenia</a:t>
          </a:r>
        </a:p>
      </dgm:t>
    </dgm:pt>
    <dgm:pt modelId="{6D923B53-1FD5-422B-9016-D0395124C2C4}" type="parTrans" cxnId="{01B2370A-616B-4369-8652-09DA3E1B8FD4}">
      <dgm:prSet/>
      <dgm:spPr/>
      <dgm:t>
        <a:bodyPr/>
        <a:lstStyle/>
        <a:p>
          <a:endParaRPr lang="pl-PL"/>
        </a:p>
      </dgm:t>
    </dgm:pt>
    <dgm:pt modelId="{D5F68FF5-F036-479A-BFEF-B0C983CC0E6F}" type="sibTrans" cxnId="{01B2370A-616B-4369-8652-09DA3E1B8FD4}">
      <dgm:prSet/>
      <dgm:spPr/>
      <dgm:t>
        <a:bodyPr/>
        <a:lstStyle/>
        <a:p>
          <a:endParaRPr lang="pl-PL"/>
        </a:p>
      </dgm:t>
    </dgm:pt>
    <dgm:pt modelId="{2308BEA0-461A-4443-B51F-B49EABE1B2C8}">
      <dgm:prSet custT="1"/>
      <dgm:spPr/>
      <dgm:t>
        <a:bodyPr/>
        <a:lstStyle/>
        <a:p>
          <a:r>
            <a:rPr lang="pl-PL" sz="2000" dirty="0"/>
            <a:t>Czas przeznaczony na organizację procesu kształcenia</a:t>
          </a:r>
        </a:p>
      </dgm:t>
    </dgm:pt>
    <dgm:pt modelId="{94E46D8E-01C2-48D6-81D5-3BC7B0025A55}" type="parTrans" cxnId="{4831CD65-9E1D-4AEA-BDAA-0DDF0A79E674}">
      <dgm:prSet/>
      <dgm:spPr/>
      <dgm:t>
        <a:bodyPr/>
        <a:lstStyle/>
        <a:p>
          <a:endParaRPr lang="pl-PL"/>
        </a:p>
      </dgm:t>
    </dgm:pt>
    <dgm:pt modelId="{C4467DF6-D95A-4154-87DE-3363E6EBCD7E}" type="sibTrans" cxnId="{4831CD65-9E1D-4AEA-BDAA-0DDF0A79E674}">
      <dgm:prSet/>
      <dgm:spPr/>
      <dgm:t>
        <a:bodyPr/>
        <a:lstStyle/>
        <a:p>
          <a:endParaRPr lang="pl-PL"/>
        </a:p>
      </dgm:t>
    </dgm:pt>
    <dgm:pt modelId="{04C7A126-FAE0-45C2-B195-36A8F2D6D1C7}">
      <dgm:prSet custT="1"/>
      <dgm:spPr/>
      <dgm:t>
        <a:bodyPr/>
        <a:lstStyle/>
        <a:p>
          <a:r>
            <a:rPr lang="pl-PL" sz="2000" dirty="0"/>
            <a:t>Dobór środków dydaktycznych i materiałów </a:t>
          </a:r>
        </a:p>
      </dgm:t>
    </dgm:pt>
    <dgm:pt modelId="{FCCC2A81-7771-46BF-889E-A43BB957620F}" type="parTrans" cxnId="{C40A87AC-D874-4C37-AF7F-EF007A1CBBC7}">
      <dgm:prSet/>
      <dgm:spPr/>
      <dgm:t>
        <a:bodyPr/>
        <a:lstStyle/>
        <a:p>
          <a:endParaRPr lang="pl-PL"/>
        </a:p>
      </dgm:t>
    </dgm:pt>
    <dgm:pt modelId="{34C1F5EF-9AF0-4E24-9FEE-8D0DF986A7ED}" type="sibTrans" cxnId="{C40A87AC-D874-4C37-AF7F-EF007A1CBBC7}">
      <dgm:prSet/>
      <dgm:spPr/>
      <dgm:t>
        <a:bodyPr/>
        <a:lstStyle/>
        <a:p>
          <a:endParaRPr lang="pl-PL"/>
        </a:p>
      </dgm:t>
    </dgm:pt>
    <dgm:pt modelId="{A5EC1180-3B9B-4789-8946-62972357BD56}">
      <dgm:prSet custT="1"/>
      <dgm:spPr/>
      <dgm:t>
        <a:bodyPr/>
        <a:lstStyle/>
        <a:p>
          <a:r>
            <a:rPr lang="pl-PL" sz="2000" dirty="0"/>
            <a:t>Przebieg procesu kształcenia</a:t>
          </a:r>
        </a:p>
      </dgm:t>
    </dgm:pt>
    <dgm:pt modelId="{0FD41928-5BF3-4585-A2E5-13F73D2CF486}" type="parTrans" cxnId="{7CDC4BF5-2298-45C2-80B5-4850A644B0E3}">
      <dgm:prSet/>
      <dgm:spPr/>
      <dgm:t>
        <a:bodyPr/>
        <a:lstStyle/>
        <a:p>
          <a:endParaRPr lang="pl-PL"/>
        </a:p>
      </dgm:t>
    </dgm:pt>
    <dgm:pt modelId="{84244A6A-0D3A-4DDD-9413-C957B77DD017}" type="sibTrans" cxnId="{7CDC4BF5-2298-45C2-80B5-4850A644B0E3}">
      <dgm:prSet/>
      <dgm:spPr/>
      <dgm:t>
        <a:bodyPr/>
        <a:lstStyle/>
        <a:p>
          <a:endParaRPr lang="pl-PL"/>
        </a:p>
      </dgm:t>
    </dgm:pt>
    <dgm:pt modelId="{36F11C8A-A486-455D-A9ED-CF81F10EA9A0}" type="pres">
      <dgm:prSet presAssocID="{97798F33-10EC-4566-B369-2773BCA96844}" presName="linear" presStyleCnt="0">
        <dgm:presLayoutVars>
          <dgm:dir/>
          <dgm:animLvl val="lvl"/>
          <dgm:resizeHandles val="exact"/>
        </dgm:presLayoutVars>
      </dgm:prSet>
      <dgm:spPr/>
    </dgm:pt>
    <dgm:pt modelId="{6CFB215F-E649-4F3D-852A-E8D12DB7DECA}" type="pres">
      <dgm:prSet presAssocID="{E688B293-4DE9-4CB6-B152-50ACBF077053}" presName="parentLin" presStyleCnt="0"/>
      <dgm:spPr/>
    </dgm:pt>
    <dgm:pt modelId="{2778C2EC-957F-409F-AE0F-27928A852D57}" type="pres">
      <dgm:prSet presAssocID="{E688B293-4DE9-4CB6-B152-50ACBF077053}" presName="parentLeftMargin" presStyleLbl="node1" presStyleIdx="0" presStyleCnt="7"/>
      <dgm:spPr/>
    </dgm:pt>
    <dgm:pt modelId="{8273F542-6C0F-4020-B17E-E2504A311D9E}" type="pres">
      <dgm:prSet presAssocID="{E688B293-4DE9-4CB6-B152-50ACBF077053}" presName="parentText" presStyleLbl="node1" presStyleIdx="0" presStyleCnt="7" custScaleX="123270">
        <dgm:presLayoutVars>
          <dgm:chMax val="0"/>
          <dgm:bulletEnabled val="1"/>
        </dgm:presLayoutVars>
      </dgm:prSet>
      <dgm:spPr/>
    </dgm:pt>
    <dgm:pt modelId="{C470D662-C48F-46DC-8383-76E17392AE0A}" type="pres">
      <dgm:prSet presAssocID="{E688B293-4DE9-4CB6-B152-50ACBF077053}" presName="negativeSpace" presStyleCnt="0"/>
      <dgm:spPr/>
    </dgm:pt>
    <dgm:pt modelId="{3EBFF680-28EC-48AB-BEC4-32037983DA8A}" type="pres">
      <dgm:prSet presAssocID="{E688B293-4DE9-4CB6-B152-50ACBF077053}" presName="childText" presStyleLbl="conFgAcc1" presStyleIdx="0" presStyleCnt="7">
        <dgm:presLayoutVars>
          <dgm:bulletEnabled val="1"/>
        </dgm:presLayoutVars>
      </dgm:prSet>
      <dgm:spPr/>
    </dgm:pt>
    <dgm:pt modelId="{8C8E01D9-034F-4405-87EB-AD387040BF5F}" type="pres">
      <dgm:prSet presAssocID="{1979A31B-08F2-407D-AFCF-22D6D9212492}" presName="spaceBetweenRectangles" presStyleCnt="0"/>
      <dgm:spPr/>
    </dgm:pt>
    <dgm:pt modelId="{241C7570-AE77-4688-88A6-154F6AE4529A}" type="pres">
      <dgm:prSet presAssocID="{2D491671-EB1C-46D5-BC37-722D5956274F}" presName="parentLin" presStyleCnt="0"/>
      <dgm:spPr/>
    </dgm:pt>
    <dgm:pt modelId="{24EF9909-2C21-44F7-B58E-036929888BC8}" type="pres">
      <dgm:prSet presAssocID="{2D491671-EB1C-46D5-BC37-722D5956274F}" presName="parentLeftMargin" presStyleLbl="node1" presStyleIdx="0" presStyleCnt="7"/>
      <dgm:spPr/>
    </dgm:pt>
    <dgm:pt modelId="{6B071367-35A8-49A8-A6EF-8A98784911F1}" type="pres">
      <dgm:prSet presAssocID="{2D491671-EB1C-46D5-BC37-722D5956274F}" presName="parentText" presStyleLbl="node1" presStyleIdx="1" presStyleCnt="7" custScaleX="123148">
        <dgm:presLayoutVars>
          <dgm:chMax val="0"/>
          <dgm:bulletEnabled val="1"/>
        </dgm:presLayoutVars>
      </dgm:prSet>
      <dgm:spPr/>
    </dgm:pt>
    <dgm:pt modelId="{0524159C-17C4-46B6-ACCB-4EACF9B52537}" type="pres">
      <dgm:prSet presAssocID="{2D491671-EB1C-46D5-BC37-722D5956274F}" presName="negativeSpace" presStyleCnt="0"/>
      <dgm:spPr/>
    </dgm:pt>
    <dgm:pt modelId="{0A21EADE-D8C4-4C5F-866A-A371198539EA}" type="pres">
      <dgm:prSet presAssocID="{2D491671-EB1C-46D5-BC37-722D5956274F}" presName="childText" presStyleLbl="conFgAcc1" presStyleIdx="1" presStyleCnt="7">
        <dgm:presLayoutVars>
          <dgm:bulletEnabled val="1"/>
        </dgm:presLayoutVars>
      </dgm:prSet>
      <dgm:spPr/>
    </dgm:pt>
    <dgm:pt modelId="{BDDC5A62-AE33-453A-9F5F-A8DAF4D186B3}" type="pres">
      <dgm:prSet presAssocID="{227AECB1-80B8-43F7-8D0F-7D554AE93DF6}" presName="spaceBetweenRectangles" presStyleCnt="0"/>
      <dgm:spPr/>
    </dgm:pt>
    <dgm:pt modelId="{EDA43AB6-45EF-46CC-B7FA-75F2436DB26F}" type="pres">
      <dgm:prSet presAssocID="{9E28D196-CDAC-4928-82F8-2EFDDED73A4B}" presName="parentLin" presStyleCnt="0"/>
      <dgm:spPr/>
    </dgm:pt>
    <dgm:pt modelId="{5DDD4F86-AB6E-4AE6-8F09-DC69C87629B3}" type="pres">
      <dgm:prSet presAssocID="{9E28D196-CDAC-4928-82F8-2EFDDED73A4B}" presName="parentLeftMargin" presStyleLbl="node1" presStyleIdx="1" presStyleCnt="7"/>
      <dgm:spPr/>
    </dgm:pt>
    <dgm:pt modelId="{0909F093-4266-49F4-A232-E1F9E6CBAB43}" type="pres">
      <dgm:prSet presAssocID="{9E28D196-CDAC-4928-82F8-2EFDDED73A4B}" presName="parentText" presStyleLbl="node1" presStyleIdx="2" presStyleCnt="7" custScaleX="122327">
        <dgm:presLayoutVars>
          <dgm:chMax val="0"/>
          <dgm:bulletEnabled val="1"/>
        </dgm:presLayoutVars>
      </dgm:prSet>
      <dgm:spPr/>
    </dgm:pt>
    <dgm:pt modelId="{477C9FE3-141D-4FDA-A7D9-427DC061C599}" type="pres">
      <dgm:prSet presAssocID="{9E28D196-CDAC-4928-82F8-2EFDDED73A4B}" presName="negativeSpace" presStyleCnt="0"/>
      <dgm:spPr/>
    </dgm:pt>
    <dgm:pt modelId="{901B081C-5306-4057-B19C-4998C143C219}" type="pres">
      <dgm:prSet presAssocID="{9E28D196-CDAC-4928-82F8-2EFDDED73A4B}" presName="childText" presStyleLbl="conFgAcc1" presStyleIdx="2" presStyleCnt="7">
        <dgm:presLayoutVars>
          <dgm:bulletEnabled val="1"/>
        </dgm:presLayoutVars>
      </dgm:prSet>
      <dgm:spPr/>
    </dgm:pt>
    <dgm:pt modelId="{9F8BC827-FF40-4618-BE54-924B4FAE7387}" type="pres">
      <dgm:prSet presAssocID="{08060A3C-8321-4497-AC3F-0801ED22A33C}" presName="spaceBetweenRectangles" presStyleCnt="0"/>
      <dgm:spPr/>
    </dgm:pt>
    <dgm:pt modelId="{F0D75358-7DB5-49F2-B094-7176E20CA0F3}" type="pres">
      <dgm:prSet presAssocID="{2CBBF5F6-DF31-4E31-8B41-7DC18C9931FB}" presName="parentLin" presStyleCnt="0"/>
      <dgm:spPr/>
    </dgm:pt>
    <dgm:pt modelId="{7FD10FF1-807E-4AC8-AF18-53E8ABE2A996}" type="pres">
      <dgm:prSet presAssocID="{2CBBF5F6-DF31-4E31-8B41-7DC18C9931FB}" presName="parentLeftMargin" presStyleLbl="node1" presStyleIdx="2" presStyleCnt="7"/>
      <dgm:spPr/>
    </dgm:pt>
    <dgm:pt modelId="{82B4ADCB-E44D-4499-B458-719969F52239}" type="pres">
      <dgm:prSet presAssocID="{2CBBF5F6-DF31-4E31-8B41-7DC18C9931FB}" presName="parentText" presStyleLbl="node1" presStyleIdx="3" presStyleCnt="7" custScaleX="122716">
        <dgm:presLayoutVars>
          <dgm:chMax val="0"/>
          <dgm:bulletEnabled val="1"/>
        </dgm:presLayoutVars>
      </dgm:prSet>
      <dgm:spPr/>
    </dgm:pt>
    <dgm:pt modelId="{B8402F76-37A9-499F-983F-96C607316A96}" type="pres">
      <dgm:prSet presAssocID="{2CBBF5F6-DF31-4E31-8B41-7DC18C9931FB}" presName="negativeSpace" presStyleCnt="0"/>
      <dgm:spPr/>
    </dgm:pt>
    <dgm:pt modelId="{93E05906-C687-4852-87B9-57FC8F951290}" type="pres">
      <dgm:prSet presAssocID="{2CBBF5F6-DF31-4E31-8B41-7DC18C9931FB}" presName="childText" presStyleLbl="conFgAcc1" presStyleIdx="3" presStyleCnt="7">
        <dgm:presLayoutVars>
          <dgm:bulletEnabled val="1"/>
        </dgm:presLayoutVars>
      </dgm:prSet>
      <dgm:spPr/>
    </dgm:pt>
    <dgm:pt modelId="{FE9112D7-FDF9-4B95-977F-0D95C2D6140E}" type="pres">
      <dgm:prSet presAssocID="{D5F68FF5-F036-479A-BFEF-B0C983CC0E6F}" presName="spaceBetweenRectangles" presStyleCnt="0"/>
      <dgm:spPr/>
    </dgm:pt>
    <dgm:pt modelId="{D6E2C4A2-3F93-42FF-90D6-1EE0B7A93B6A}" type="pres">
      <dgm:prSet presAssocID="{2308BEA0-461A-4443-B51F-B49EABE1B2C8}" presName="parentLin" presStyleCnt="0"/>
      <dgm:spPr/>
    </dgm:pt>
    <dgm:pt modelId="{7228D2F5-B85F-4439-9ED0-38EC8C424E4E}" type="pres">
      <dgm:prSet presAssocID="{2308BEA0-461A-4443-B51F-B49EABE1B2C8}" presName="parentLeftMargin" presStyleLbl="node1" presStyleIdx="3" presStyleCnt="7"/>
      <dgm:spPr/>
    </dgm:pt>
    <dgm:pt modelId="{9B574937-B6BF-4075-9420-E1B94CC341FB}" type="pres">
      <dgm:prSet presAssocID="{2308BEA0-461A-4443-B51F-B49EABE1B2C8}" presName="parentText" presStyleLbl="node1" presStyleIdx="4" presStyleCnt="7" custScaleX="122532">
        <dgm:presLayoutVars>
          <dgm:chMax val="0"/>
          <dgm:bulletEnabled val="1"/>
        </dgm:presLayoutVars>
      </dgm:prSet>
      <dgm:spPr/>
    </dgm:pt>
    <dgm:pt modelId="{09F8510B-F99E-45DD-89FB-F18C2FFBDDC8}" type="pres">
      <dgm:prSet presAssocID="{2308BEA0-461A-4443-B51F-B49EABE1B2C8}" presName="negativeSpace" presStyleCnt="0"/>
      <dgm:spPr/>
    </dgm:pt>
    <dgm:pt modelId="{439A1624-154C-439A-B16F-96A2DF4B323F}" type="pres">
      <dgm:prSet presAssocID="{2308BEA0-461A-4443-B51F-B49EABE1B2C8}" presName="childText" presStyleLbl="conFgAcc1" presStyleIdx="4" presStyleCnt="7">
        <dgm:presLayoutVars>
          <dgm:bulletEnabled val="1"/>
        </dgm:presLayoutVars>
      </dgm:prSet>
      <dgm:spPr/>
    </dgm:pt>
    <dgm:pt modelId="{26A09E51-514F-4F24-88C2-F3336CA2AB3E}" type="pres">
      <dgm:prSet presAssocID="{C4467DF6-D95A-4154-87DE-3363E6EBCD7E}" presName="spaceBetweenRectangles" presStyleCnt="0"/>
      <dgm:spPr/>
    </dgm:pt>
    <dgm:pt modelId="{858BD942-8B72-4938-BCD5-63AF9814A931}" type="pres">
      <dgm:prSet presAssocID="{04C7A126-FAE0-45C2-B195-36A8F2D6D1C7}" presName="parentLin" presStyleCnt="0"/>
      <dgm:spPr/>
    </dgm:pt>
    <dgm:pt modelId="{5F3A2859-6B53-4F68-99AA-94E4DCEB7EAD}" type="pres">
      <dgm:prSet presAssocID="{04C7A126-FAE0-45C2-B195-36A8F2D6D1C7}" presName="parentLeftMargin" presStyleLbl="node1" presStyleIdx="4" presStyleCnt="7"/>
      <dgm:spPr/>
    </dgm:pt>
    <dgm:pt modelId="{042ABBB2-21FC-4BA5-8335-7C2D11A76C5A}" type="pres">
      <dgm:prSet presAssocID="{04C7A126-FAE0-45C2-B195-36A8F2D6D1C7}" presName="parentText" presStyleLbl="node1" presStyleIdx="5" presStyleCnt="7" custScaleX="122512">
        <dgm:presLayoutVars>
          <dgm:chMax val="0"/>
          <dgm:bulletEnabled val="1"/>
        </dgm:presLayoutVars>
      </dgm:prSet>
      <dgm:spPr/>
    </dgm:pt>
    <dgm:pt modelId="{4BFB564C-EEE6-48BF-8ED3-8E589F1575D9}" type="pres">
      <dgm:prSet presAssocID="{04C7A126-FAE0-45C2-B195-36A8F2D6D1C7}" presName="negativeSpace" presStyleCnt="0"/>
      <dgm:spPr/>
    </dgm:pt>
    <dgm:pt modelId="{F06FFC11-8E48-404B-BD87-E08512646F1C}" type="pres">
      <dgm:prSet presAssocID="{04C7A126-FAE0-45C2-B195-36A8F2D6D1C7}" presName="childText" presStyleLbl="conFgAcc1" presStyleIdx="5" presStyleCnt="7">
        <dgm:presLayoutVars>
          <dgm:bulletEnabled val="1"/>
        </dgm:presLayoutVars>
      </dgm:prSet>
      <dgm:spPr/>
    </dgm:pt>
    <dgm:pt modelId="{BEC8AA3B-B9F9-4B07-9E06-C9584DCE6B49}" type="pres">
      <dgm:prSet presAssocID="{34C1F5EF-9AF0-4E24-9FEE-8D0DF986A7ED}" presName="spaceBetweenRectangles" presStyleCnt="0"/>
      <dgm:spPr/>
    </dgm:pt>
    <dgm:pt modelId="{3A3E68E0-057D-4A5A-B26A-D1F6040C415C}" type="pres">
      <dgm:prSet presAssocID="{A5EC1180-3B9B-4789-8946-62972357BD56}" presName="parentLin" presStyleCnt="0"/>
      <dgm:spPr/>
    </dgm:pt>
    <dgm:pt modelId="{EE97C79C-1C55-462C-AEF1-0F54A4E90FFB}" type="pres">
      <dgm:prSet presAssocID="{A5EC1180-3B9B-4789-8946-62972357BD56}" presName="parentLeftMargin" presStyleLbl="node1" presStyleIdx="5" presStyleCnt="7"/>
      <dgm:spPr/>
    </dgm:pt>
    <dgm:pt modelId="{BFE34099-E281-4882-88B7-DEC009C24B88}" type="pres">
      <dgm:prSet presAssocID="{A5EC1180-3B9B-4789-8946-62972357BD56}" presName="parentText" presStyleLbl="node1" presStyleIdx="6" presStyleCnt="7" custScaleX="123454">
        <dgm:presLayoutVars>
          <dgm:chMax val="0"/>
          <dgm:bulletEnabled val="1"/>
        </dgm:presLayoutVars>
      </dgm:prSet>
      <dgm:spPr/>
    </dgm:pt>
    <dgm:pt modelId="{3731F380-34AA-4720-950E-F7E7810EDBB5}" type="pres">
      <dgm:prSet presAssocID="{A5EC1180-3B9B-4789-8946-62972357BD56}" presName="negativeSpace" presStyleCnt="0"/>
      <dgm:spPr/>
    </dgm:pt>
    <dgm:pt modelId="{DC967FCD-08B3-41A5-8549-0962A9D9C480}" type="pres">
      <dgm:prSet presAssocID="{A5EC1180-3B9B-4789-8946-62972357BD5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1B2370A-616B-4369-8652-09DA3E1B8FD4}" srcId="{97798F33-10EC-4566-B369-2773BCA96844}" destId="{2CBBF5F6-DF31-4E31-8B41-7DC18C9931FB}" srcOrd="3" destOrd="0" parTransId="{6D923B53-1FD5-422B-9016-D0395124C2C4}" sibTransId="{D5F68FF5-F036-479A-BFEF-B0C983CC0E6F}"/>
    <dgm:cxn modelId="{426E0422-AB98-4DF4-BB0A-D95CEED6E3A7}" type="presOf" srcId="{9E28D196-CDAC-4928-82F8-2EFDDED73A4B}" destId="{0909F093-4266-49F4-A232-E1F9E6CBAB43}" srcOrd="1" destOrd="0" presId="urn:microsoft.com/office/officeart/2005/8/layout/list1"/>
    <dgm:cxn modelId="{EE3BCE24-0E0C-495D-AEEE-DF0AC82B16DC}" type="presOf" srcId="{04C7A126-FAE0-45C2-B195-36A8F2D6D1C7}" destId="{042ABBB2-21FC-4BA5-8335-7C2D11A76C5A}" srcOrd="1" destOrd="0" presId="urn:microsoft.com/office/officeart/2005/8/layout/list1"/>
    <dgm:cxn modelId="{396AA030-D3F5-4D57-BC30-C7258179A214}" srcId="{97798F33-10EC-4566-B369-2773BCA96844}" destId="{9E28D196-CDAC-4928-82F8-2EFDDED73A4B}" srcOrd="2" destOrd="0" parTransId="{42CE4D02-6494-4CAA-92EB-088B707B4217}" sibTransId="{08060A3C-8321-4497-AC3F-0801ED22A33C}"/>
    <dgm:cxn modelId="{8C927C62-FE54-4201-AC3C-1F1E77A8A044}" type="presOf" srcId="{2D491671-EB1C-46D5-BC37-722D5956274F}" destId="{6B071367-35A8-49A8-A6EF-8A98784911F1}" srcOrd="1" destOrd="0" presId="urn:microsoft.com/office/officeart/2005/8/layout/list1"/>
    <dgm:cxn modelId="{4831CD65-9E1D-4AEA-BDAA-0DDF0A79E674}" srcId="{97798F33-10EC-4566-B369-2773BCA96844}" destId="{2308BEA0-461A-4443-B51F-B49EABE1B2C8}" srcOrd="4" destOrd="0" parTransId="{94E46D8E-01C2-48D6-81D5-3BC7B0025A55}" sibTransId="{C4467DF6-D95A-4154-87DE-3363E6EBCD7E}"/>
    <dgm:cxn modelId="{26E7B34D-B940-40AB-B28E-C354F32BB4D1}" type="presOf" srcId="{2308BEA0-461A-4443-B51F-B49EABE1B2C8}" destId="{9B574937-B6BF-4075-9420-E1B94CC341FB}" srcOrd="1" destOrd="0" presId="urn:microsoft.com/office/officeart/2005/8/layout/list1"/>
    <dgm:cxn modelId="{AEAE3E75-6BA6-4246-8D6B-3ED8E3F28884}" type="presOf" srcId="{2CBBF5F6-DF31-4E31-8B41-7DC18C9931FB}" destId="{7FD10FF1-807E-4AC8-AF18-53E8ABE2A996}" srcOrd="0" destOrd="0" presId="urn:microsoft.com/office/officeart/2005/8/layout/list1"/>
    <dgm:cxn modelId="{046E677A-70B5-4566-AC9B-F9219F00AF02}" type="presOf" srcId="{2D491671-EB1C-46D5-BC37-722D5956274F}" destId="{24EF9909-2C21-44F7-B58E-036929888BC8}" srcOrd="0" destOrd="0" presId="urn:microsoft.com/office/officeart/2005/8/layout/list1"/>
    <dgm:cxn modelId="{F778BC87-C464-4225-8BEC-155F64F401C4}" type="presOf" srcId="{97798F33-10EC-4566-B369-2773BCA96844}" destId="{36F11C8A-A486-455D-A9ED-CF81F10EA9A0}" srcOrd="0" destOrd="0" presId="urn:microsoft.com/office/officeart/2005/8/layout/list1"/>
    <dgm:cxn modelId="{7285BC87-0014-46E2-AFE4-ED6FEC1DD514}" type="presOf" srcId="{2308BEA0-461A-4443-B51F-B49EABE1B2C8}" destId="{7228D2F5-B85F-4439-9ED0-38EC8C424E4E}" srcOrd="0" destOrd="0" presId="urn:microsoft.com/office/officeart/2005/8/layout/list1"/>
    <dgm:cxn modelId="{08A20F9C-4BB3-402C-BB17-9B6D05C760FB}" type="presOf" srcId="{E688B293-4DE9-4CB6-B152-50ACBF077053}" destId="{2778C2EC-957F-409F-AE0F-27928A852D57}" srcOrd="0" destOrd="0" presId="urn:microsoft.com/office/officeart/2005/8/layout/list1"/>
    <dgm:cxn modelId="{E496E9A9-8A97-496B-9D7C-08237BA87E91}" type="presOf" srcId="{9E28D196-CDAC-4928-82F8-2EFDDED73A4B}" destId="{5DDD4F86-AB6E-4AE6-8F09-DC69C87629B3}" srcOrd="0" destOrd="0" presId="urn:microsoft.com/office/officeart/2005/8/layout/list1"/>
    <dgm:cxn modelId="{3A5FE4AB-64EE-4F9C-9F16-AB5186142DEE}" type="presOf" srcId="{A5EC1180-3B9B-4789-8946-62972357BD56}" destId="{EE97C79C-1C55-462C-AEF1-0F54A4E90FFB}" srcOrd="0" destOrd="0" presId="urn:microsoft.com/office/officeart/2005/8/layout/list1"/>
    <dgm:cxn modelId="{5366F3AB-8739-4D08-A9A4-35B2996EF750}" type="presOf" srcId="{04C7A126-FAE0-45C2-B195-36A8F2D6D1C7}" destId="{5F3A2859-6B53-4F68-99AA-94E4DCEB7EAD}" srcOrd="0" destOrd="0" presId="urn:microsoft.com/office/officeart/2005/8/layout/list1"/>
    <dgm:cxn modelId="{C40A87AC-D874-4C37-AF7F-EF007A1CBBC7}" srcId="{97798F33-10EC-4566-B369-2773BCA96844}" destId="{04C7A126-FAE0-45C2-B195-36A8F2D6D1C7}" srcOrd="5" destOrd="0" parTransId="{FCCC2A81-7771-46BF-889E-A43BB957620F}" sibTransId="{34C1F5EF-9AF0-4E24-9FEE-8D0DF986A7ED}"/>
    <dgm:cxn modelId="{807133AD-7E8A-40B1-9DF0-E8BAFADE6782}" type="presOf" srcId="{E688B293-4DE9-4CB6-B152-50ACBF077053}" destId="{8273F542-6C0F-4020-B17E-E2504A311D9E}" srcOrd="1" destOrd="0" presId="urn:microsoft.com/office/officeart/2005/8/layout/list1"/>
    <dgm:cxn modelId="{7B3312AE-EB3F-405A-BC25-D89D7AF62BA0}" type="presOf" srcId="{2CBBF5F6-DF31-4E31-8B41-7DC18C9931FB}" destId="{82B4ADCB-E44D-4499-B458-719969F52239}" srcOrd="1" destOrd="0" presId="urn:microsoft.com/office/officeart/2005/8/layout/list1"/>
    <dgm:cxn modelId="{E3ED93BC-916B-4C33-9E7C-AF7ED0C9ACB1}" srcId="{97798F33-10EC-4566-B369-2773BCA96844}" destId="{2D491671-EB1C-46D5-BC37-722D5956274F}" srcOrd="1" destOrd="0" parTransId="{C549E820-77C1-4AE5-86B1-365605A4D625}" sibTransId="{227AECB1-80B8-43F7-8D0F-7D554AE93DF6}"/>
    <dgm:cxn modelId="{12CA3FC1-3CDE-4ED5-A5C1-9CC9C3FFA9FD}" type="presOf" srcId="{A5EC1180-3B9B-4789-8946-62972357BD56}" destId="{BFE34099-E281-4882-88B7-DEC009C24B88}" srcOrd="1" destOrd="0" presId="urn:microsoft.com/office/officeart/2005/8/layout/list1"/>
    <dgm:cxn modelId="{A293FBD9-207D-4396-8820-5B41A6EEAF67}" srcId="{97798F33-10EC-4566-B369-2773BCA96844}" destId="{E688B293-4DE9-4CB6-B152-50ACBF077053}" srcOrd="0" destOrd="0" parTransId="{8281B2A7-1A9E-4A0A-9C0A-38290BBCD098}" sibTransId="{1979A31B-08F2-407D-AFCF-22D6D9212492}"/>
    <dgm:cxn modelId="{7CDC4BF5-2298-45C2-80B5-4850A644B0E3}" srcId="{97798F33-10EC-4566-B369-2773BCA96844}" destId="{A5EC1180-3B9B-4789-8946-62972357BD56}" srcOrd="6" destOrd="0" parTransId="{0FD41928-5BF3-4585-A2E5-13F73D2CF486}" sibTransId="{84244A6A-0D3A-4DDD-9413-C957B77DD017}"/>
    <dgm:cxn modelId="{C36695A2-69C6-421C-9F5A-06012EDD7BCA}" type="presParOf" srcId="{36F11C8A-A486-455D-A9ED-CF81F10EA9A0}" destId="{6CFB215F-E649-4F3D-852A-E8D12DB7DECA}" srcOrd="0" destOrd="0" presId="urn:microsoft.com/office/officeart/2005/8/layout/list1"/>
    <dgm:cxn modelId="{5F36A30F-A0BD-4E0E-8B05-A34DCBB0BF9F}" type="presParOf" srcId="{6CFB215F-E649-4F3D-852A-E8D12DB7DECA}" destId="{2778C2EC-957F-409F-AE0F-27928A852D57}" srcOrd="0" destOrd="0" presId="urn:microsoft.com/office/officeart/2005/8/layout/list1"/>
    <dgm:cxn modelId="{696E2B68-4C99-4308-B84A-5290B61A6317}" type="presParOf" srcId="{6CFB215F-E649-4F3D-852A-E8D12DB7DECA}" destId="{8273F542-6C0F-4020-B17E-E2504A311D9E}" srcOrd="1" destOrd="0" presId="urn:microsoft.com/office/officeart/2005/8/layout/list1"/>
    <dgm:cxn modelId="{26BBF4DC-BB1C-4A5A-9B91-55B9E31D88B8}" type="presParOf" srcId="{36F11C8A-A486-455D-A9ED-CF81F10EA9A0}" destId="{C470D662-C48F-46DC-8383-76E17392AE0A}" srcOrd="1" destOrd="0" presId="urn:microsoft.com/office/officeart/2005/8/layout/list1"/>
    <dgm:cxn modelId="{89912ED9-7B11-470F-B317-E0BD5C66BDAC}" type="presParOf" srcId="{36F11C8A-A486-455D-A9ED-CF81F10EA9A0}" destId="{3EBFF680-28EC-48AB-BEC4-32037983DA8A}" srcOrd="2" destOrd="0" presId="urn:microsoft.com/office/officeart/2005/8/layout/list1"/>
    <dgm:cxn modelId="{210DC0DF-5433-4B42-B0C2-5BE8A99F8447}" type="presParOf" srcId="{36F11C8A-A486-455D-A9ED-CF81F10EA9A0}" destId="{8C8E01D9-034F-4405-87EB-AD387040BF5F}" srcOrd="3" destOrd="0" presId="urn:microsoft.com/office/officeart/2005/8/layout/list1"/>
    <dgm:cxn modelId="{7DEE1FD3-2E3E-4961-8BCA-2E0BA7A86956}" type="presParOf" srcId="{36F11C8A-A486-455D-A9ED-CF81F10EA9A0}" destId="{241C7570-AE77-4688-88A6-154F6AE4529A}" srcOrd="4" destOrd="0" presId="urn:microsoft.com/office/officeart/2005/8/layout/list1"/>
    <dgm:cxn modelId="{1C06B05A-033A-47DD-B307-D08E35377334}" type="presParOf" srcId="{241C7570-AE77-4688-88A6-154F6AE4529A}" destId="{24EF9909-2C21-44F7-B58E-036929888BC8}" srcOrd="0" destOrd="0" presId="urn:microsoft.com/office/officeart/2005/8/layout/list1"/>
    <dgm:cxn modelId="{F4495BEA-00B9-4CD5-955F-DE6A8D115AC4}" type="presParOf" srcId="{241C7570-AE77-4688-88A6-154F6AE4529A}" destId="{6B071367-35A8-49A8-A6EF-8A98784911F1}" srcOrd="1" destOrd="0" presId="urn:microsoft.com/office/officeart/2005/8/layout/list1"/>
    <dgm:cxn modelId="{325039D9-D9BF-4165-82A9-1E2E88623EF7}" type="presParOf" srcId="{36F11C8A-A486-455D-A9ED-CF81F10EA9A0}" destId="{0524159C-17C4-46B6-ACCB-4EACF9B52537}" srcOrd="5" destOrd="0" presId="urn:microsoft.com/office/officeart/2005/8/layout/list1"/>
    <dgm:cxn modelId="{B107AD64-8323-491F-8FD4-4033F0DB48E3}" type="presParOf" srcId="{36F11C8A-A486-455D-A9ED-CF81F10EA9A0}" destId="{0A21EADE-D8C4-4C5F-866A-A371198539EA}" srcOrd="6" destOrd="0" presId="urn:microsoft.com/office/officeart/2005/8/layout/list1"/>
    <dgm:cxn modelId="{8C57DBDB-75AE-4487-AE6F-865C7282838A}" type="presParOf" srcId="{36F11C8A-A486-455D-A9ED-CF81F10EA9A0}" destId="{BDDC5A62-AE33-453A-9F5F-A8DAF4D186B3}" srcOrd="7" destOrd="0" presId="urn:microsoft.com/office/officeart/2005/8/layout/list1"/>
    <dgm:cxn modelId="{1F5BC142-1ED0-46E8-A5F9-298E4B145247}" type="presParOf" srcId="{36F11C8A-A486-455D-A9ED-CF81F10EA9A0}" destId="{EDA43AB6-45EF-46CC-B7FA-75F2436DB26F}" srcOrd="8" destOrd="0" presId="urn:microsoft.com/office/officeart/2005/8/layout/list1"/>
    <dgm:cxn modelId="{CB3BD491-DC95-4BD7-9E99-35BE4168A6B5}" type="presParOf" srcId="{EDA43AB6-45EF-46CC-B7FA-75F2436DB26F}" destId="{5DDD4F86-AB6E-4AE6-8F09-DC69C87629B3}" srcOrd="0" destOrd="0" presId="urn:microsoft.com/office/officeart/2005/8/layout/list1"/>
    <dgm:cxn modelId="{B59CE595-63EC-49AB-9394-3F821C3E7C05}" type="presParOf" srcId="{EDA43AB6-45EF-46CC-B7FA-75F2436DB26F}" destId="{0909F093-4266-49F4-A232-E1F9E6CBAB43}" srcOrd="1" destOrd="0" presId="urn:microsoft.com/office/officeart/2005/8/layout/list1"/>
    <dgm:cxn modelId="{AAC7F8FC-FAF5-4BDE-8004-4F5BD80EAA2E}" type="presParOf" srcId="{36F11C8A-A486-455D-A9ED-CF81F10EA9A0}" destId="{477C9FE3-141D-4FDA-A7D9-427DC061C599}" srcOrd="9" destOrd="0" presId="urn:microsoft.com/office/officeart/2005/8/layout/list1"/>
    <dgm:cxn modelId="{8F20DB6B-D2BC-440D-BE6A-1418C024091D}" type="presParOf" srcId="{36F11C8A-A486-455D-A9ED-CF81F10EA9A0}" destId="{901B081C-5306-4057-B19C-4998C143C219}" srcOrd="10" destOrd="0" presId="urn:microsoft.com/office/officeart/2005/8/layout/list1"/>
    <dgm:cxn modelId="{A3399186-A5CA-4FC2-AAA7-A1EFAF87A437}" type="presParOf" srcId="{36F11C8A-A486-455D-A9ED-CF81F10EA9A0}" destId="{9F8BC827-FF40-4618-BE54-924B4FAE7387}" srcOrd="11" destOrd="0" presId="urn:microsoft.com/office/officeart/2005/8/layout/list1"/>
    <dgm:cxn modelId="{5ABFAB9E-9824-44D0-A7DF-D4689A8583FE}" type="presParOf" srcId="{36F11C8A-A486-455D-A9ED-CF81F10EA9A0}" destId="{F0D75358-7DB5-49F2-B094-7176E20CA0F3}" srcOrd="12" destOrd="0" presId="urn:microsoft.com/office/officeart/2005/8/layout/list1"/>
    <dgm:cxn modelId="{D75D0898-1ED6-4153-8871-31B410E28530}" type="presParOf" srcId="{F0D75358-7DB5-49F2-B094-7176E20CA0F3}" destId="{7FD10FF1-807E-4AC8-AF18-53E8ABE2A996}" srcOrd="0" destOrd="0" presId="urn:microsoft.com/office/officeart/2005/8/layout/list1"/>
    <dgm:cxn modelId="{5DF96B4F-4FC4-428B-A0E9-E77A91D16C74}" type="presParOf" srcId="{F0D75358-7DB5-49F2-B094-7176E20CA0F3}" destId="{82B4ADCB-E44D-4499-B458-719969F52239}" srcOrd="1" destOrd="0" presId="urn:microsoft.com/office/officeart/2005/8/layout/list1"/>
    <dgm:cxn modelId="{E2B75D11-FDB9-4493-BBDD-898F10E4BD30}" type="presParOf" srcId="{36F11C8A-A486-455D-A9ED-CF81F10EA9A0}" destId="{B8402F76-37A9-499F-983F-96C607316A96}" srcOrd="13" destOrd="0" presId="urn:microsoft.com/office/officeart/2005/8/layout/list1"/>
    <dgm:cxn modelId="{BEEE09F9-B65F-426C-8C89-74299656FDCB}" type="presParOf" srcId="{36F11C8A-A486-455D-A9ED-CF81F10EA9A0}" destId="{93E05906-C687-4852-87B9-57FC8F951290}" srcOrd="14" destOrd="0" presId="urn:microsoft.com/office/officeart/2005/8/layout/list1"/>
    <dgm:cxn modelId="{497439C4-7081-483E-8EE7-548EAA1259C0}" type="presParOf" srcId="{36F11C8A-A486-455D-A9ED-CF81F10EA9A0}" destId="{FE9112D7-FDF9-4B95-977F-0D95C2D6140E}" srcOrd="15" destOrd="0" presId="urn:microsoft.com/office/officeart/2005/8/layout/list1"/>
    <dgm:cxn modelId="{BB74D8B5-6917-4D33-A129-4D81D90AA724}" type="presParOf" srcId="{36F11C8A-A486-455D-A9ED-CF81F10EA9A0}" destId="{D6E2C4A2-3F93-42FF-90D6-1EE0B7A93B6A}" srcOrd="16" destOrd="0" presId="urn:microsoft.com/office/officeart/2005/8/layout/list1"/>
    <dgm:cxn modelId="{F0CD9DC4-A4AA-4890-A6C8-118D854A4A57}" type="presParOf" srcId="{D6E2C4A2-3F93-42FF-90D6-1EE0B7A93B6A}" destId="{7228D2F5-B85F-4439-9ED0-38EC8C424E4E}" srcOrd="0" destOrd="0" presId="urn:microsoft.com/office/officeart/2005/8/layout/list1"/>
    <dgm:cxn modelId="{ED285C2E-32DE-493B-9FBA-44B037FE0E4D}" type="presParOf" srcId="{D6E2C4A2-3F93-42FF-90D6-1EE0B7A93B6A}" destId="{9B574937-B6BF-4075-9420-E1B94CC341FB}" srcOrd="1" destOrd="0" presId="urn:microsoft.com/office/officeart/2005/8/layout/list1"/>
    <dgm:cxn modelId="{9EB3CBAD-742F-4E54-A5CB-B27250A49106}" type="presParOf" srcId="{36F11C8A-A486-455D-A9ED-CF81F10EA9A0}" destId="{09F8510B-F99E-45DD-89FB-F18C2FFBDDC8}" srcOrd="17" destOrd="0" presId="urn:microsoft.com/office/officeart/2005/8/layout/list1"/>
    <dgm:cxn modelId="{86F06AA8-D166-4D31-93D0-A76C7BC10C40}" type="presParOf" srcId="{36F11C8A-A486-455D-A9ED-CF81F10EA9A0}" destId="{439A1624-154C-439A-B16F-96A2DF4B323F}" srcOrd="18" destOrd="0" presId="urn:microsoft.com/office/officeart/2005/8/layout/list1"/>
    <dgm:cxn modelId="{620C7ED6-29BA-4FE2-B1F1-46AE104107CF}" type="presParOf" srcId="{36F11C8A-A486-455D-A9ED-CF81F10EA9A0}" destId="{26A09E51-514F-4F24-88C2-F3336CA2AB3E}" srcOrd="19" destOrd="0" presId="urn:microsoft.com/office/officeart/2005/8/layout/list1"/>
    <dgm:cxn modelId="{E167696E-18C2-45E4-9AF4-CD37824A4822}" type="presParOf" srcId="{36F11C8A-A486-455D-A9ED-CF81F10EA9A0}" destId="{858BD942-8B72-4938-BCD5-63AF9814A931}" srcOrd="20" destOrd="0" presId="urn:microsoft.com/office/officeart/2005/8/layout/list1"/>
    <dgm:cxn modelId="{9FB8A38B-3B0B-4AEB-8117-DDDE522F9DFE}" type="presParOf" srcId="{858BD942-8B72-4938-BCD5-63AF9814A931}" destId="{5F3A2859-6B53-4F68-99AA-94E4DCEB7EAD}" srcOrd="0" destOrd="0" presId="urn:microsoft.com/office/officeart/2005/8/layout/list1"/>
    <dgm:cxn modelId="{C8B7273A-D914-474E-8AA8-CB9E5FE1F37E}" type="presParOf" srcId="{858BD942-8B72-4938-BCD5-63AF9814A931}" destId="{042ABBB2-21FC-4BA5-8335-7C2D11A76C5A}" srcOrd="1" destOrd="0" presId="urn:microsoft.com/office/officeart/2005/8/layout/list1"/>
    <dgm:cxn modelId="{F84B284D-D93C-47E4-BB06-9066E3D28FCF}" type="presParOf" srcId="{36F11C8A-A486-455D-A9ED-CF81F10EA9A0}" destId="{4BFB564C-EEE6-48BF-8ED3-8E589F1575D9}" srcOrd="21" destOrd="0" presId="urn:microsoft.com/office/officeart/2005/8/layout/list1"/>
    <dgm:cxn modelId="{A879F3A3-96C5-4E64-AFD3-FDE9FF7F2EAB}" type="presParOf" srcId="{36F11C8A-A486-455D-A9ED-CF81F10EA9A0}" destId="{F06FFC11-8E48-404B-BD87-E08512646F1C}" srcOrd="22" destOrd="0" presId="urn:microsoft.com/office/officeart/2005/8/layout/list1"/>
    <dgm:cxn modelId="{BADC5BCA-1687-4816-AEB2-9E26A104FE72}" type="presParOf" srcId="{36F11C8A-A486-455D-A9ED-CF81F10EA9A0}" destId="{BEC8AA3B-B9F9-4B07-9E06-C9584DCE6B49}" srcOrd="23" destOrd="0" presId="urn:microsoft.com/office/officeart/2005/8/layout/list1"/>
    <dgm:cxn modelId="{1B6F8641-F265-4CED-8C39-44AF9FE3860B}" type="presParOf" srcId="{36F11C8A-A486-455D-A9ED-CF81F10EA9A0}" destId="{3A3E68E0-057D-4A5A-B26A-D1F6040C415C}" srcOrd="24" destOrd="0" presId="urn:microsoft.com/office/officeart/2005/8/layout/list1"/>
    <dgm:cxn modelId="{671C3224-DFC3-4AB6-AC57-4F1167E153CF}" type="presParOf" srcId="{3A3E68E0-057D-4A5A-B26A-D1F6040C415C}" destId="{EE97C79C-1C55-462C-AEF1-0F54A4E90FFB}" srcOrd="0" destOrd="0" presId="urn:microsoft.com/office/officeart/2005/8/layout/list1"/>
    <dgm:cxn modelId="{F5420210-0E3C-49D1-A591-E44C144B93C6}" type="presParOf" srcId="{3A3E68E0-057D-4A5A-B26A-D1F6040C415C}" destId="{BFE34099-E281-4882-88B7-DEC009C24B88}" srcOrd="1" destOrd="0" presId="urn:microsoft.com/office/officeart/2005/8/layout/list1"/>
    <dgm:cxn modelId="{58AAD7FA-DA6F-4444-AA25-FAB6B436285F}" type="presParOf" srcId="{36F11C8A-A486-455D-A9ED-CF81F10EA9A0}" destId="{3731F380-34AA-4720-950E-F7E7810EDBB5}" srcOrd="25" destOrd="0" presId="urn:microsoft.com/office/officeart/2005/8/layout/list1"/>
    <dgm:cxn modelId="{FE2BA29B-BC1E-40EE-B198-3DEF2A9E5EE5}" type="presParOf" srcId="{36F11C8A-A486-455D-A9ED-CF81F10EA9A0}" destId="{DC967FCD-08B3-41A5-8549-0962A9D9C48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B9F57-33AF-4C47-96E2-160221583A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6B817EE-8FAA-4460-A62C-FBA75CC83D61}">
      <dgm:prSet phldrT="[Tekst]"/>
      <dgm:spPr>
        <a:solidFill>
          <a:srgbClr val="C00000"/>
        </a:solidFill>
      </dgm:spPr>
      <dgm:t>
        <a:bodyPr/>
        <a:lstStyle/>
        <a:p>
          <a:r>
            <a:rPr lang="pl-PL" dirty="0"/>
            <a:t>Strategia A </a:t>
          </a:r>
          <a:r>
            <a:rPr lang="pl-PL" dirty="0">
              <a:solidFill>
                <a:schemeClr val="bg1"/>
              </a:solidFill>
            </a:rPr>
            <a:t>asocjacyjna</a:t>
          </a:r>
          <a:r>
            <a:rPr lang="pl-PL" dirty="0"/>
            <a:t>, nauczyciel „podaje” informacje</a:t>
          </a:r>
        </a:p>
      </dgm:t>
    </dgm:pt>
    <dgm:pt modelId="{8B368D5C-96DA-496C-8318-A54885DDEE82}" type="parTrans" cxnId="{B7C482CC-020C-474E-AB5D-6222ECE3C4EC}">
      <dgm:prSet/>
      <dgm:spPr/>
      <dgm:t>
        <a:bodyPr/>
        <a:lstStyle/>
        <a:p>
          <a:endParaRPr lang="pl-PL"/>
        </a:p>
      </dgm:t>
    </dgm:pt>
    <dgm:pt modelId="{260CE089-69F6-4678-821C-2CC6583F8863}" type="sibTrans" cxnId="{B7C482CC-020C-474E-AB5D-6222ECE3C4EC}">
      <dgm:prSet/>
      <dgm:spPr/>
      <dgm:t>
        <a:bodyPr/>
        <a:lstStyle/>
        <a:p>
          <a:endParaRPr lang="pl-PL"/>
        </a:p>
      </dgm:t>
    </dgm:pt>
    <dgm:pt modelId="{5F4DC54B-37C5-44BE-96DB-2062BD0B06BF}">
      <dgm:prSet phldrT="[Tekst]" custT="1"/>
      <dgm:spPr/>
      <dgm:t>
        <a:bodyPr/>
        <a:lstStyle/>
        <a:p>
          <a:r>
            <a:rPr lang="pl-PL" sz="1800" dirty="0">
              <a:solidFill>
                <a:srgbClr val="0070C0"/>
              </a:solidFill>
            </a:rPr>
            <a:t>Uczeń: przyswaja informacje i posługuje się nową wiedzą w celu ukształtowania umiejętności</a:t>
          </a:r>
        </a:p>
      </dgm:t>
    </dgm:pt>
    <dgm:pt modelId="{F7CC3525-5DA1-42DC-90E9-76153263FCA3}" type="parTrans" cxnId="{2920721D-B273-47CC-87E5-7AF0E4B809F1}">
      <dgm:prSet/>
      <dgm:spPr/>
      <dgm:t>
        <a:bodyPr/>
        <a:lstStyle/>
        <a:p>
          <a:endParaRPr lang="pl-PL"/>
        </a:p>
      </dgm:t>
    </dgm:pt>
    <dgm:pt modelId="{F9106452-5525-4F49-829C-67F2B3ECE079}" type="sibTrans" cxnId="{2920721D-B273-47CC-87E5-7AF0E4B809F1}">
      <dgm:prSet/>
      <dgm:spPr/>
      <dgm:t>
        <a:bodyPr/>
        <a:lstStyle/>
        <a:p>
          <a:endParaRPr lang="pl-PL"/>
        </a:p>
      </dgm:t>
    </dgm:pt>
    <dgm:pt modelId="{E3BC52B5-D5AA-4A2D-841B-D6802298208A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/>
            <a:t>Strategia P problemowa, nauczyciel </a:t>
          </a:r>
          <a:r>
            <a:rPr lang="pl-PL" dirty="0">
              <a:solidFill>
                <a:schemeClr val="bg1"/>
              </a:solidFill>
            </a:rPr>
            <a:t>stosuje poszukujący tok pracy dydaktycznej</a:t>
          </a:r>
          <a:r>
            <a:rPr lang="pl-PL" dirty="0"/>
            <a:t> </a:t>
          </a:r>
        </a:p>
      </dgm:t>
    </dgm:pt>
    <dgm:pt modelId="{DE43FE86-A05C-4E9A-89E1-E6BF21790679}" type="parTrans" cxnId="{7BC1074F-C840-413A-A460-BC6EF8575942}">
      <dgm:prSet/>
      <dgm:spPr/>
      <dgm:t>
        <a:bodyPr/>
        <a:lstStyle/>
        <a:p>
          <a:endParaRPr lang="pl-PL"/>
        </a:p>
      </dgm:t>
    </dgm:pt>
    <dgm:pt modelId="{D3FE0909-A73E-4489-BF95-6D703798BD8B}" type="sibTrans" cxnId="{7BC1074F-C840-413A-A460-BC6EF8575942}">
      <dgm:prSet/>
      <dgm:spPr/>
      <dgm:t>
        <a:bodyPr/>
        <a:lstStyle/>
        <a:p>
          <a:endParaRPr lang="pl-PL"/>
        </a:p>
      </dgm:t>
    </dgm:pt>
    <dgm:pt modelId="{D9369D00-254B-4910-9DFD-30E6E2696EBA}">
      <dgm:prSet phldrT="[Tekst]" custT="1"/>
      <dgm:spPr/>
      <dgm:t>
        <a:bodyPr/>
        <a:lstStyle/>
        <a:p>
          <a:r>
            <a:rPr lang="pl-PL" sz="1800" dirty="0">
              <a:solidFill>
                <a:srgbClr val="0070C0"/>
              </a:solidFill>
            </a:rPr>
            <a:t>Uczeń poszukuje informacji do rozwiązania problemu </a:t>
          </a:r>
        </a:p>
      </dgm:t>
    </dgm:pt>
    <dgm:pt modelId="{DA3C38A3-7B38-466F-A27C-0F71DD5DADA2}" type="parTrans" cxnId="{E6634FAC-B9F7-443E-842C-84551DEA6593}">
      <dgm:prSet/>
      <dgm:spPr/>
      <dgm:t>
        <a:bodyPr/>
        <a:lstStyle/>
        <a:p>
          <a:endParaRPr lang="pl-PL"/>
        </a:p>
      </dgm:t>
    </dgm:pt>
    <dgm:pt modelId="{94A22B3D-7304-4495-89B7-6E8766D67371}" type="sibTrans" cxnId="{E6634FAC-B9F7-443E-842C-84551DEA6593}">
      <dgm:prSet/>
      <dgm:spPr/>
      <dgm:t>
        <a:bodyPr/>
        <a:lstStyle/>
        <a:p>
          <a:endParaRPr lang="pl-PL"/>
        </a:p>
      </dgm:t>
    </dgm:pt>
    <dgm:pt modelId="{D05DB183-0E4B-4BD4-A248-15BC0C07FE7F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/>
            <a:t>Strategia E emocjonalna, n</a:t>
          </a:r>
          <a:r>
            <a:rPr lang="pl-PL" dirty="0">
              <a:solidFill>
                <a:schemeClr val="bg1"/>
              </a:solidFill>
            </a:rPr>
            <a:t>auczyciel stosuje podejście eksponowania i przeżywania wartości</a:t>
          </a:r>
          <a:endParaRPr lang="pl-PL" dirty="0"/>
        </a:p>
      </dgm:t>
    </dgm:pt>
    <dgm:pt modelId="{138DBEFE-1F0F-4B53-A650-3536260E891C}" type="parTrans" cxnId="{4289F5F7-9C1D-4F23-B305-ECE00DE6B922}">
      <dgm:prSet/>
      <dgm:spPr/>
      <dgm:t>
        <a:bodyPr/>
        <a:lstStyle/>
        <a:p>
          <a:endParaRPr lang="pl-PL"/>
        </a:p>
      </dgm:t>
    </dgm:pt>
    <dgm:pt modelId="{A9A7E0E9-3E97-4AD8-98CC-7C326350DABD}" type="sibTrans" cxnId="{4289F5F7-9C1D-4F23-B305-ECE00DE6B922}">
      <dgm:prSet/>
      <dgm:spPr/>
      <dgm:t>
        <a:bodyPr/>
        <a:lstStyle/>
        <a:p>
          <a:endParaRPr lang="pl-PL"/>
        </a:p>
      </dgm:t>
    </dgm:pt>
    <dgm:pt modelId="{3D31D949-827F-4C28-978B-8E1C1DBE7072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/>
            <a:t>Strategia O operacyjna, n</a:t>
          </a:r>
          <a:r>
            <a:rPr lang="pl-PL" dirty="0">
              <a:solidFill>
                <a:schemeClr val="bg1"/>
              </a:solidFill>
            </a:rPr>
            <a:t>auczyciel stosuje kształcenie praktyczne</a:t>
          </a:r>
          <a:endParaRPr lang="pl-PL" dirty="0"/>
        </a:p>
      </dgm:t>
    </dgm:pt>
    <dgm:pt modelId="{67F49F8F-FD80-4F6B-893B-A106D9D4A358}" type="parTrans" cxnId="{913829D5-FA87-4944-8DAB-B6CC8B41BC28}">
      <dgm:prSet/>
      <dgm:spPr/>
      <dgm:t>
        <a:bodyPr/>
        <a:lstStyle/>
        <a:p>
          <a:endParaRPr lang="pl-PL"/>
        </a:p>
      </dgm:t>
    </dgm:pt>
    <dgm:pt modelId="{1CA77BE8-2465-4692-9342-6A432B99CAB2}" type="sibTrans" cxnId="{913829D5-FA87-4944-8DAB-B6CC8B41BC28}">
      <dgm:prSet/>
      <dgm:spPr/>
      <dgm:t>
        <a:bodyPr/>
        <a:lstStyle/>
        <a:p>
          <a:endParaRPr lang="pl-PL"/>
        </a:p>
      </dgm:t>
    </dgm:pt>
    <dgm:pt modelId="{667F20CE-13F7-4996-A2F1-E9D1FA71A037}">
      <dgm:prSet phldrT="[Tekst]" custT="1"/>
      <dgm:spPr/>
      <dgm:t>
        <a:bodyPr/>
        <a:lstStyle/>
        <a:p>
          <a:r>
            <a:rPr lang="pl-PL" sz="1800" dirty="0">
              <a:solidFill>
                <a:srgbClr val="0070C0"/>
              </a:solidFill>
            </a:rPr>
            <a:t>Uczeń na podstawie doznanych przeżyć przy zetknięciu się z określoną wartością, dokonuje jej analizy </a:t>
          </a:r>
          <a:br>
            <a:rPr lang="pl-PL" sz="1800" dirty="0">
              <a:solidFill>
                <a:srgbClr val="0070C0"/>
              </a:solidFill>
            </a:rPr>
          </a:br>
          <a:r>
            <a:rPr lang="pl-PL" sz="1800" dirty="0">
              <a:solidFill>
                <a:srgbClr val="0070C0"/>
              </a:solidFill>
            </a:rPr>
            <a:t>i formułuje własne wnioski</a:t>
          </a:r>
          <a:endParaRPr lang="pl-PL" sz="1800" dirty="0"/>
        </a:p>
      </dgm:t>
    </dgm:pt>
    <dgm:pt modelId="{F8F650D2-45D5-4F4B-A707-FE03AA7AA3F7}" type="parTrans" cxnId="{99FC220C-6AD8-4FB8-8E69-D97BAD482E62}">
      <dgm:prSet/>
      <dgm:spPr/>
      <dgm:t>
        <a:bodyPr/>
        <a:lstStyle/>
        <a:p>
          <a:endParaRPr lang="pl-PL"/>
        </a:p>
      </dgm:t>
    </dgm:pt>
    <dgm:pt modelId="{5A2ABD5B-4C10-4077-AE31-FEAD1B34B8D9}" type="sibTrans" cxnId="{99FC220C-6AD8-4FB8-8E69-D97BAD482E62}">
      <dgm:prSet/>
      <dgm:spPr/>
      <dgm:t>
        <a:bodyPr/>
        <a:lstStyle/>
        <a:p>
          <a:endParaRPr lang="pl-PL"/>
        </a:p>
      </dgm:t>
    </dgm:pt>
    <dgm:pt modelId="{321BDB6F-1D6E-4C1B-8FAF-45CC44F2B2A9}">
      <dgm:prSet phldrT="[Tekst]" custT="1"/>
      <dgm:spPr/>
      <dgm:t>
        <a:bodyPr/>
        <a:lstStyle/>
        <a:p>
          <a:r>
            <a:rPr lang="pl-PL" sz="1800" dirty="0">
              <a:solidFill>
                <a:srgbClr val="0070C0"/>
              </a:solidFill>
            </a:rPr>
            <a:t>Uczeń na podstawie wzoru działania wykonuje samodzielnie ćwiczenie prowadzące do określonego efektu</a:t>
          </a:r>
          <a:endParaRPr lang="pl-PL" sz="1800" dirty="0"/>
        </a:p>
      </dgm:t>
    </dgm:pt>
    <dgm:pt modelId="{972C8E94-157E-4B2B-A42F-9DF9BAFAB2A0}" type="parTrans" cxnId="{7A4AC94E-D12D-4C08-80F4-2EBFCE142786}">
      <dgm:prSet/>
      <dgm:spPr/>
      <dgm:t>
        <a:bodyPr/>
        <a:lstStyle/>
        <a:p>
          <a:endParaRPr lang="pl-PL"/>
        </a:p>
      </dgm:t>
    </dgm:pt>
    <dgm:pt modelId="{35FF61D8-0855-4B9C-A449-35555EA44A31}" type="sibTrans" cxnId="{7A4AC94E-D12D-4C08-80F4-2EBFCE142786}">
      <dgm:prSet/>
      <dgm:spPr/>
      <dgm:t>
        <a:bodyPr/>
        <a:lstStyle/>
        <a:p>
          <a:endParaRPr lang="pl-PL"/>
        </a:p>
      </dgm:t>
    </dgm:pt>
    <dgm:pt modelId="{DA567B61-1E56-43D9-B5F4-72C118D52B99}" type="pres">
      <dgm:prSet presAssocID="{F91B9F57-33AF-4C47-96E2-160221583A62}" presName="linear" presStyleCnt="0">
        <dgm:presLayoutVars>
          <dgm:animLvl val="lvl"/>
          <dgm:resizeHandles val="exact"/>
        </dgm:presLayoutVars>
      </dgm:prSet>
      <dgm:spPr/>
    </dgm:pt>
    <dgm:pt modelId="{13775973-9933-4F71-B8F8-2E01161AE945}" type="pres">
      <dgm:prSet presAssocID="{56B817EE-8FAA-4460-A62C-FBA75CC83D6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5229BB-9DAF-4E55-B74C-9D808D29EBE0}" type="pres">
      <dgm:prSet presAssocID="{56B817EE-8FAA-4460-A62C-FBA75CC83D61}" presName="childText" presStyleLbl="revTx" presStyleIdx="0" presStyleCnt="4">
        <dgm:presLayoutVars>
          <dgm:bulletEnabled val="1"/>
        </dgm:presLayoutVars>
      </dgm:prSet>
      <dgm:spPr/>
    </dgm:pt>
    <dgm:pt modelId="{B23BFA9F-7D5C-4000-BE5E-322989F6D8AA}" type="pres">
      <dgm:prSet presAssocID="{E3BC52B5-D5AA-4A2D-841B-D680229820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4108047-2F18-4B5A-A8B4-CC14D4C1BA71}" type="pres">
      <dgm:prSet presAssocID="{E3BC52B5-D5AA-4A2D-841B-D6802298208A}" presName="childText" presStyleLbl="revTx" presStyleIdx="1" presStyleCnt="4">
        <dgm:presLayoutVars>
          <dgm:bulletEnabled val="1"/>
        </dgm:presLayoutVars>
      </dgm:prSet>
      <dgm:spPr/>
    </dgm:pt>
    <dgm:pt modelId="{0D535111-59B5-4F6D-A51E-8CF2296B4DC5}" type="pres">
      <dgm:prSet presAssocID="{D05DB183-0E4B-4BD4-A248-15BC0C07FE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2CF1BF-F524-4B84-9C5B-4655DB22B3B0}" type="pres">
      <dgm:prSet presAssocID="{D05DB183-0E4B-4BD4-A248-15BC0C07FE7F}" presName="childText" presStyleLbl="revTx" presStyleIdx="2" presStyleCnt="4">
        <dgm:presLayoutVars>
          <dgm:bulletEnabled val="1"/>
        </dgm:presLayoutVars>
      </dgm:prSet>
      <dgm:spPr/>
    </dgm:pt>
    <dgm:pt modelId="{840A099D-16D2-45D1-B4D0-91D01D0829F0}" type="pres">
      <dgm:prSet presAssocID="{3D31D949-827F-4C28-978B-8E1C1DBE707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4C04327-647C-4A37-AAA6-C9701E734EEC}" type="pres">
      <dgm:prSet presAssocID="{3D31D949-827F-4C28-978B-8E1C1DBE707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9FC220C-6AD8-4FB8-8E69-D97BAD482E62}" srcId="{D05DB183-0E4B-4BD4-A248-15BC0C07FE7F}" destId="{667F20CE-13F7-4996-A2F1-E9D1FA71A037}" srcOrd="0" destOrd="0" parTransId="{F8F650D2-45D5-4F4B-A707-FE03AA7AA3F7}" sibTransId="{5A2ABD5B-4C10-4077-AE31-FEAD1B34B8D9}"/>
    <dgm:cxn modelId="{2920721D-B273-47CC-87E5-7AF0E4B809F1}" srcId="{56B817EE-8FAA-4460-A62C-FBA75CC83D61}" destId="{5F4DC54B-37C5-44BE-96DB-2062BD0B06BF}" srcOrd="0" destOrd="0" parTransId="{F7CC3525-5DA1-42DC-90E9-76153263FCA3}" sibTransId="{F9106452-5525-4F49-829C-67F2B3ECE079}"/>
    <dgm:cxn modelId="{0B626A2B-E51A-4C55-93C6-195516502EFB}" type="presOf" srcId="{F91B9F57-33AF-4C47-96E2-160221583A62}" destId="{DA567B61-1E56-43D9-B5F4-72C118D52B99}" srcOrd="0" destOrd="0" presId="urn:microsoft.com/office/officeart/2005/8/layout/vList2"/>
    <dgm:cxn modelId="{E5D3E43A-5B17-4514-AB1A-33AD71518E7F}" type="presOf" srcId="{D9369D00-254B-4910-9DFD-30E6E2696EBA}" destId="{04108047-2F18-4B5A-A8B4-CC14D4C1BA71}" srcOrd="0" destOrd="0" presId="urn:microsoft.com/office/officeart/2005/8/layout/vList2"/>
    <dgm:cxn modelId="{B018B146-0775-4CE9-908A-416883DD7152}" type="presOf" srcId="{E3BC52B5-D5AA-4A2D-841B-D6802298208A}" destId="{B23BFA9F-7D5C-4000-BE5E-322989F6D8AA}" srcOrd="0" destOrd="0" presId="urn:microsoft.com/office/officeart/2005/8/layout/vList2"/>
    <dgm:cxn modelId="{7A4AC94E-D12D-4C08-80F4-2EBFCE142786}" srcId="{3D31D949-827F-4C28-978B-8E1C1DBE7072}" destId="{321BDB6F-1D6E-4C1B-8FAF-45CC44F2B2A9}" srcOrd="0" destOrd="0" parTransId="{972C8E94-157E-4B2B-A42F-9DF9BAFAB2A0}" sibTransId="{35FF61D8-0855-4B9C-A449-35555EA44A31}"/>
    <dgm:cxn modelId="{7BC1074F-C840-413A-A460-BC6EF8575942}" srcId="{F91B9F57-33AF-4C47-96E2-160221583A62}" destId="{E3BC52B5-D5AA-4A2D-841B-D6802298208A}" srcOrd="1" destOrd="0" parTransId="{DE43FE86-A05C-4E9A-89E1-E6BF21790679}" sibTransId="{D3FE0909-A73E-4489-BF95-6D703798BD8B}"/>
    <dgm:cxn modelId="{5CE98F75-D388-498D-BB87-C3D4BC7793FD}" type="presOf" srcId="{D05DB183-0E4B-4BD4-A248-15BC0C07FE7F}" destId="{0D535111-59B5-4F6D-A51E-8CF2296B4DC5}" srcOrd="0" destOrd="0" presId="urn:microsoft.com/office/officeart/2005/8/layout/vList2"/>
    <dgm:cxn modelId="{EE6A0080-4005-497B-96C6-CDD79ECCD12F}" type="presOf" srcId="{56B817EE-8FAA-4460-A62C-FBA75CC83D61}" destId="{13775973-9933-4F71-B8F8-2E01161AE945}" srcOrd="0" destOrd="0" presId="urn:microsoft.com/office/officeart/2005/8/layout/vList2"/>
    <dgm:cxn modelId="{C517FC85-E453-42C6-8AF5-18999DF343C7}" type="presOf" srcId="{5F4DC54B-37C5-44BE-96DB-2062BD0B06BF}" destId="{B95229BB-9DAF-4E55-B74C-9D808D29EBE0}" srcOrd="0" destOrd="0" presId="urn:microsoft.com/office/officeart/2005/8/layout/vList2"/>
    <dgm:cxn modelId="{C27AF687-C008-4268-872C-6A9310C05016}" type="presOf" srcId="{3D31D949-827F-4C28-978B-8E1C1DBE7072}" destId="{840A099D-16D2-45D1-B4D0-91D01D0829F0}" srcOrd="0" destOrd="0" presId="urn:microsoft.com/office/officeart/2005/8/layout/vList2"/>
    <dgm:cxn modelId="{E6634FAC-B9F7-443E-842C-84551DEA6593}" srcId="{E3BC52B5-D5AA-4A2D-841B-D6802298208A}" destId="{D9369D00-254B-4910-9DFD-30E6E2696EBA}" srcOrd="0" destOrd="0" parTransId="{DA3C38A3-7B38-466F-A27C-0F71DD5DADA2}" sibTransId="{94A22B3D-7304-4495-89B7-6E8766D67371}"/>
    <dgm:cxn modelId="{2EA2A6B3-EE8D-480A-8945-4101C0F2ED86}" type="presOf" srcId="{321BDB6F-1D6E-4C1B-8FAF-45CC44F2B2A9}" destId="{24C04327-647C-4A37-AAA6-C9701E734EEC}" srcOrd="0" destOrd="0" presId="urn:microsoft.com/office/officeart/2005/8/layout/vList2"/>
    <dgm:cxn modelId="{B7C482CC-020C-474E-AB5D-6222ECE3C4EC}" srcId="{F91B9F57-33AF-4C47-96E2-160221583A62}" destId="{56B817EE-8FAA-4460-A62C-FBA75CC83D61}" srcOrd="0" destOrd="0" parTransId="{8B368D5C-96DA-496C-8318-A54885DDEE82}" sibTransId="{260CE089-69F6-4678-821C-2CC6583F8863}"/>
    <dgm:cxn modelId="{913829D5-FA87-4944-8DAB-B6CC8B41BC28}" srcId="{F91B9F57-33AF-4C47-96E2-160221583A62}" destId="{3D31D949-827F-4C28-978B-8E1C1DBE7072}" srcOrd="3" destOrd="0" parTransId="{67F49F8F-FD80-4F6B-893B-A106D9D4A358}" sibTransId="{1CA77BE8-2465-4692-9342-6A432B99CAB2}"/>
    <dgm:cxn modelId="{CC98C0E8-E59C-4E40-A27C-3EBEA981DD10}" type="presOf" srcId="{667F20CE-13F7-4996-A2F1-E9D1FA71A037}" destId="{832CF1BF-F524-4B84-9C5B-4655DB22B3B0}" srcOrd="0" destOrd="0" presId="urn:microsoft.com/office/officeart/2005/8/layout/vList2"/>
    <dgm:cxn modelId="{4289F5F7-9C1D-4F23-B305-ECE00DE6B922}" srcId="{F91B9F57-33AF-4C47-96E2-160221583A62}" destId="{D05DB183-0E4B-4BD4-A248-15BC0C07FE7F}" srcOrd="2" destOrd="0" parTransId="{138DBEFE-1F0F-4B53-A650-3536260E891C}" sibTransId="{A9A7E0E9-3E97-4AD8-98CC-7C326350DABD}"/>
    <dgm:cxn modelId="{725AED33-5C37-4779-A441-666C1544A1F9}" type="presParOf" srcId="{DA567B61-1E56-43D9-B5F4-72C118D52B99}" destId="{13775973-9933-4F71-B8F8-2E01161AE945}" srcOrd="0" destOrd="0" presId="urn:microsoft.com/office/officeart/2005/8/layout/vList2"/>
    <dgm:cxn modelId="{1581FBA5-9C34-47D1-87B2-FB271C54E6AD}" type="presParOf" srcId="{DA567B61-1E56-43D9-B5F4-72C118D52B99}" destId="{B95229BB-9DAF-4E55-B74C-9D808D29EBE0}" srcOrd="1" destOrd="0" presId="urn:microsoft.com/office/officeart/2005/8/layout/vList2"/>
    <dgm:cxn modelId="{8F133127-B897-4CB8-9CE3-5A5551E0B28B}" type="presParOf" srcId="{DA567B61-1E56-43D9-B5F4-72C118D52B99}" destId="{B23BFA9F-7D5C-4000-BE5E-322989F6D8AA}" srcOrd="2" destOrd="0" presId="urn:microsoft.com/office/officeart/2005/8/layout/vList2"/>
    <dgm:cxn modelId="{1300878E-59B4-4714-B826-22CBFA72D0C3}" type="presParOf" srcId="{DA567B61-1E56-43D9-B5F4-72C118D52B99}" destId="{04108047-2F18-4B5A-A8B4-CC14D4C1BA71}" srcOrd="3" destOrd="0" presId="urn:microsoft.com/office/officeart/2005/8/layout/vList2"/>
    <dgm:cxn modelId="{F7824109-7AE9-416D-9F3F-BE6A295AD069}" type="presParOf" srcId="{DA567B61-1E56-43D9-B5F4-72C118D52B99}" destId="{0D535111-59B5-4F6D-A51E-8CF2296B4DC5}" srcOrd="4" destOrd="0" presId="urn:microsoft.com/office/officeart/2005/8/layout/vList2"/>
    <dgm:cxn modelId="{F86D7C88-9A9C-4F26-91DB-07BF8F851480}" type="presParOf" srcId="{DA567B61-1E56-43D9-B5F4-72C118D52B99}" destId="{832CF1BF-F524-4B84-9C5B-4655DB22B3B0}" srcOrd="5" destOrd="0" presId="urn:microsoft.com/office/officeart/2005/8/layout/vList2"/>
    <dgm:cxn modelId="{EFD1D682-7707-4242-99BB-06E54113973E}" type="presParOf" srcId="{DA567B61-1E56-43D9-B5F4-72C118D52B99}" destId="{840A099D-16D2-45D1-B4D0-91D01D0829F0}" srcOrd="6" destOrd="0" presId="urn:microsoft.com/office/officeart/2005/8/layout/vList2"/>
    <dgm:cxn modelId="{F3F44C2C-3BE5-44A9-AEB3-E23AF58C2885}" type="presParOf" srcId="{DA567B61-1E56-43D9-B5F4-72C118D52B99}" destId="{24C04327-647C-4A37-AAA6-C9701E734EE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967D6D-75C3-4A50-9FD2-DE5D81700372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</dgm:pt>
    <dgm:pt modelId="{61441021-04F2-4E07-83CC-538A3C996374}">
      <dgm:prSet phldrT="[Teks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pl-PL" sz="2400" b="1" dirty="0"/>
            <a:t>sfera poznawcza</a:t>
          </a:r>
        </a:p>
      </dgm:t>
    </dgm:pt>
    <dgm:pt modelId="{C9CBD9AE-E40A-4CD9-80C4-FF7079F127E7}" type="parTrans" cxnId="{771C302D-5F88-4579-A0CE-0324AA07586F}">
      <dgm:prSet/>
      <dgm:spPr/>
      <dgm:t>
        <a:bodyPr/>
        <a:lstStyle/>
        <a:p>
          <a:endParaRPr lang="pl-PL"/>
        </a:p>
      </dgm:t>
    </dgm:pt>
    <dgm:pt modelId="{7B9B2384-C6A8-4F70-8B51-DFC4D495CAA3}" type="sibTrans" cxnId="{771C302D-5F88-4579-A0CE-0324AA07586F}">
      <dgm:prSet/>
      <dgm:spPr/>
      <dgm:t>
        <a:bodyPr/>
        <a:lstStyle/>
        <a:p>
          <a:endParaRPr lang="pl-PL"/>
        </a:p>
      </dgm:t>
    </dgm:pt>
    <dgm:pt modelId="{01B0D0FC-AF75-4531-9B97-3944D7CFB787}">
      <dgm:prSet phldrT="[Tekst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pl-PL" sz="2400" b="1" dirty="0"/>
            <a:t>sfera psychomotoryczna</a:t>
          </a:r>
        </a:p>
      </dgm:t>
    </dgm:pt>
    <dgm:pt modelId="{8AFB1894-7F6F-4780-B3F0-98CE130F8A2C}" type="parTrans" cxnId="{1616D932-BC4B-4D62-8392-BC99A38D1999}">
      <dgm:prSet/>
      <dgm:spPr/>
      <dgm:t>
        <a:bodyPr/>
        <a:lstStyle/>
        <a:p>
          <a:endParaRPr lang="pl-PL"/>
        </a:p>
      </dgm:t>
    </dgm:pt>
    <dgm:pt modelId="{F644F7ED-C49F-49B7-A99F-DD54D8AB0430}" type="sibTrans" cxnId="{1616D932-BC4B-4D62-8392-BC99A38D1999}">
      <dgm:prSet/>
      <dgm:spPr/>
      <dgm:t>
        <a:bodyPr/>
        <a:lstStyle/>
        <a:p>
          <a:endParaRPr lang="pl-PL"/>
        </a:p>
      </dgm:t>
    </dgm:pt>
    <dgm:pt modelId="{0ADA5442-ABD7-4754-9D3A-1B797626E0B1}">
      <dgm:prSet phldrT="[Teks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l-PL" sz="2400" b="1" dirty="0"/>
            <a:t>sfera afektywna</a:t>
          </a:r>
        </a:p>
      </dgm:t>
    </dgm:pt>
    <dgm:pt modelId="{E44C7307-E153-4832-B5DD-80F9914C53A7}" type="parTrans" cxnId="{829B47FA-D9D2-4548-AB64-1FBE8E87E439}">
      <dgm:prSet/>
      <dgm:spPr/>
      <dgm:t>
        <a:bodyPr/>
        <a:lstStyle/>
        <a:p>
          <a:endParaRPr lang="pl-PL"/>
        </a:p>
      </dgm:t>
    </dgm:pt>
    <dgm:pt modelId="{599FFDE2-C526-40E0-BA42-252629747AD7}" type="sibTrans" cxnId="{829B47FA-D9D2-4548-AB64-1FBE8E87E439}">
      <dgm:prSet/>
      <dgm:spPr/>
      <dgm:t>
        <a:bodyPr/>
        <a:lstStyle/>
        <a:p>
          <a:endParaRPr lang="pl-PL"/>
        </a:p>
      </dgm:t>
    </dgm:pt>
    <dgm:pt modelId="{EAB2C39C-5E91-482B-9480-028B7C0C4B2C}" type="pres">
      <dgm:prSet presAssocID="{1A967D6D-75C3-4A50-9FD2-DE5D81700372}" presName="Name0" presStyleCnt="0">
        <dgm:presLayoutVars>
          <dgm:dir/>
          <dgm:resizeHandles val="exact"/>
        </dgm:presLayoutVars>
      </dgm:prSet>
      <dgm:spPr/>
    </dgm:pt>
    <dgm:pt modelId="{DF2984A6-CED8-4D6C-9378-608AB57D2D99}" type="pres">
      <dgm:prSet presAssocID="{1A967D6D-75C3-4A50-9FD2-DE5D81700372}" presName="fgShape" presStyleLbl="fgShp" presStyleIdx="0" presStyleCnt="1"/>
      <dgm:spPr/>
    </dgm:pt>
    <dgm:pt modelId="{1267088E-3285-4C3A-BECC-C07FEE9FB28E}" type="pres">
      <dgm:prSet presAssocID="{1A967D6D-75C3-4A50-9FD2-DE5D81700372}" presName="linComp" presStyleCnt="0"/>
      <dgm:spPr/>
    </dgm:pt>
    <dgm:pt modelId="{7D246C3F-E29A-4A67-8403-D2B106431DD8}" type="pres">
      <dgm:prSet presAssocID="{61441021-04F2-4E07-83CC-538A3C996374}" presName="compNode" presStyleCnt="0"/>
      <dgm:spPr/>
    </dgm:pt>
    <dgm:pt modelId="{14FF5E44-99B0-4569-970C-4B16A0811887}" type="pres">
      <dgm:prSet presAssocID="{61441021-04F2-4E07-83CC-538A3C996374}" presName="bkgdShape" presStyleLbl="node1" presStyleIdx="0" presStyleCnt="3" custLinFactNeighborX="-63878" custLinFactNeighborY="-1706"/>
      <dgm:spPr/>
    </dgm:pt>
    <dgm:pt modelId="{E44A1027-A3EF-46A3-8D94-53C831E17D52}" type="pres">
      <dgm:prSet presAssocID="{61441021-04F2-4E07-83CC-538A3C996374}" presName="nodeTx" presStyleLbl="node1" presStyleIdx="0" presStyleCnt="3">
        <dgm:presLayoutVars>
          <dgm:bulletEnabled val="1"/>
        </dgm:presLayoutVars>
      </dgm:prSet>
      <dgm:spPr/>
    </dgm:pt>
    <dgm:pt modelId="{5734DA22-902B-4AAD-9E15-4E75F1DAB33F}" type="pres">
      <dgm:prSet presAssocID="{61441021-04F2-4E07-83CC-538A3C996374}" presName="invisiNode" presStyleLbl="node1" presStyleIdx="0" presStyleCnt="3"/>
      <dgm:spPr/>
    </dgm:pt>
    <dgm:pt modelId="{2BB37CC3-1948-4292-8FCC-AE023C9E0C42}" type="pres">
      <dgm:prSet presAssocID="{61441021-04F2-4E07-83CC-538A3C99637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B65CD4EB-D13A-44E6-8F43-1B255D67319C}" type="pres">
      <dgm:prSet presAssocID="{7B9B2384-C6A8-4F70-8B51-DFC4D495CAA3}" presName="sibTrans" presStyleLbl="sibTrans2D1" presStyleIdx="0" presStyleCnt="0"/>
      <dgm:spPr/>
    </dgm:pt>
    <dgm:pt modelId="{0C334FC6-5ADA-474B-BE16-6C3904A5759E}" type="pres">
      <dgm:prSet presAssocID="{01B0D0FC-AF75-4531-9B97-3944D7CFB787}" presName="compNode" presStyleCnt="0"/>
      <dgm:spPr/>
    </dgm:pt>
    <dgm:pt modelId="{E0381566-594D-4F5A-9A8A-FDFA8126E70E}" type="pres">
      <dgm:prSet presAssocID="{01B0D0FC-AF75-4531-9B97-3944D7CFB787}" presName="bkgdShape" presStyleLbl="node1" presStyleIdx="1" presStyleCnt="3"/>
      <dgm:spPr/>
    </dgm:pt>
    <dgm:pt modelId="{D403F882-2302-43CA-9AE4-BA4FC6F638F5}" type="pres">
      <dgm:prSet presAssocID="{01B0D0FC-AF75-4531-9B97-3944D7CFB787}" presName="nodeTx" presStyleLbl="node1" presStyleIdx="1" presStyleCnt="3">
        <dgm:presLayoutVars>
          <dgm:bulletEnabled val="1"/>
        </dgm:presLayoutVars>
      </dgm:prSet>
      <dgm:spPr/>
    </dgm:pt>
    <dgm:pt modelId="{8BE79925-BA2E-4FB9-A795-201958921270}" type="pres">
      <dgm:prSet presAssocID="{01B0D0FC-AF75-4531-9B97-3944D7CFB787}" presName="invisiNode" presStyleLbl="node1" presStyleIdx="1" presStyleCnt="3"/>
      <dgm:spPr/>
    </dgm:pt>
    <dgm:pt modelId="{1E01FD01-A094-443A-BA64-6CC272A54217}" type="pres">
      <dgm:prSet presAssocID="{01B0D0FC-AF75-4531-9B97-3944D7CFB787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BF9DBA03-5DCB-42BB-A095-A31E56FDEA28}" type="pres">
      <dgm:prSet presAssocID="{F644F7ED-C49F-49B7-A99F-DD54D8AB0430}" presName="sibTrans" presStyleLbl="sibTrans2D1" presStyleIdx="0" presStyleCnt="0"/>
      <dgm:spPr/>
    </dgm:pt>
    <dgm:pt modelId="{58FA9E0B-53AF-4AEC-A779-BE9ED0D00A9B}" type="pres">
      <dgm:prSet presAssocID="{0ADA5442-ABD7-4754-9D3A-1B797626E0B1}" presName="compNode" presStyleCnt="0"/>
      <dgm:spPr/>
    </dgm:pt>
    <dgm:pt modelId="{962AB8B2-BB12-4465-89B4-273166E48539}" type="pres">
      <dgm:prSet presAssocID="{0ADA5442-ABD7-4754-9D3A-1B797626E0B1}" presName="bkgdShape" presStyleLbl="node1" presStyleIdx="2" presStyleCnt="3"/>
      <dgm:spPr/>
    </dgm:pt>
    <dgm:pt modelId="{53D28395-3DED-4FBF-BAEF-F36A76D4DDD3}" type="pres">
      <dgm:prSet presAssocID="{0ADA5442-ABD7-4754-9D3A-1B797626E0B1}" presName="nodeTx" presStyleLbl="node1" presStyleIdx="2" presStyleCnt="3">
        <dgm:presLayoutVars>
          <dgm:bulletEnabled val="1"/>
        </dgm:presLayoutVars>
      </dgm:prSet>
      <dgm:spPr/>
    </dgm:pt>
    <dgm:pt modelId="{DE9E7458-18FE-4177-B929-0C871651AEB8}" type="pres">
      <dgm:prSet presAssocID="{0ADA5442-ABD7-4754-9D3A-1B797626E0B1}" presName="invisiNode" presStyleLbl="node1" presStyleIdx="2" presStyleCnt="3"/>
      <dgm:spPr/>
    </dgm:pt>
    <dgm:pt modelId="{8F86BF8D-11CE-48F9-98DB-499479E54AFD}" type="pres">
      <dgm:prSet presAssocID="{0ADA5442-ABD7-4754-9D3A-1B797626E0B1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</dgm:ptLst>
  <dgm:cxnLst>
    <dgm:cxn modelId="{9E7FDE08-69E9-4A10-9911-3E22466E9918}" type="presOf" srcId="{61441021-04F2-4E07-83CC-538A3C996374}" destId="{14FF5E44-99B0-4569-970C-4B16A0811887}" srcOrd="0" destOrd="0" presId="urn:microsoft.com/office/officeart/2005/8/layout/hList7"/>
    <dgm:cxn modelId="{771C302D-5F88-4579-A0CE-0324AA07586F}" srcId="{1A967D6D-75C3-4A50-9FD2-DE5D81700372}" destId="{61441021-04F2-4E07-83CC-538A3C996374}" srcOrd="0" destOrd="0" parTransId="{C9CBD9AE-E40A-4CD9-80C4-FF7079F127E7}" sibTransId="{7B9B2384-C6A8-4F70-8B51-DFC4D495CAA3}"/>
    <dgm:cxn modelId="{1616D932-BC4B-4D62-8392-BC99A38D1999}" srcId="{1A967D6D-75C3-4A50-9FD2-DE5D81700372}" destId="{01B0D0FC-AF75-4531-9B97-3944D7CFB787}" srcOrd="1" destOrd="0" parTransId="{8AFB1894-7F6F-4780-B3F0-98CE130F8A2C}" sibTransId="{F644F7ED-C49F-49B7-A99F-DD54D8AB0430}"/>
    <dgm:cxn modelId="{563F8848-EC3D-4BEE-84AD-5D1ADAA9B9A5}" type="presOf" srcId="{F644F7ED-C49F-49B7-A99F-DD54D8AB0430}" destId="{BF9DBA03-5DCB-42BB-A095-A31E56FDEA28}" srcOrd="0" destOrd="0" presId="urn:microsoft.com/office/officeart/2005/8/layout/hList7"/>
    <dgm:cxn modelId="{4720F554-B69D-4F3B-85A2-430F8519A90C}" type="presOf" srcId="{7B9B2384-C6A8-4F70-8B51-DFC4D495CAA3}" destId="{B65CD4EB-D13A-44E6-8F43-1B255D67319C}" srcOrd="0" destOrd="0" presId="urn:microsoft.com/office/officeart/2005/8/layout/hList7"/>
    <dgm:cxn modelId="{83165A86-D7BA-4D42-925D-18DA85D41D8E}" type="presOf" srcId="{0ADA5442-ABD7-4754-9D3A-1B797626E0B1}" destId="{53D28395-3DED-4FBF-BAEF-F36A76D4DDD3}" srcOrd="1" destOrd="0" presId="urn:microsoft.com/office/officeart/2005/8/layout/hList7"/>
    <dgm:cxn modelId="{E2580D96-C8F1-448F-8DB3-F83DA44DE8BF}" type="presOf" srcId="{01B0D0FC-AF75-4531-9B97-3944D7CFB787}" destId="{E0381566-594D-4F5A-9A8A-FDFA8126E70E}" srcOrd="0" destOrd="0" presId="urn:microsoft.com/office/officeart/2005/8/layout/hList7"/>
    <dgm:cxn modelId="{8703D1D3-0EEC-4299-B90E-55D2F159D001}" type="presOf" srcId="{01B0D0FC-AF75-4531-9B97-3944D7CFB787}" destId="{D403F882-2302-43CA-9AE4-BA4FC6F638F5}" srcOrd="1" destOrd="0" presId="urn:microsoft.com/office/officeart/2005/8/layout/hList7"/>
    <dgm:cxn modelId="{89C4A5E4-6439-4F95-8ED8-A0E45928E961}" type="presOf" srcId="{61441021-04F2-4E07-83CC-538A3C996374}" destId="{E44A1027-A3EF-46A3-8D94-53C831E17D52}" srcOrd="1" destOrd="0" presId="urn:microsoft.com/office/officeart/2005/8/layout/hList7"/>
    <dgm:cxn modelId="{9CDAD2E7-0750-40BC-9593-17D7763FE9F0}" type="presOf" srcId="{0ADA5442-ABD7-4754-9D3A-1B797626E0B1}" destId="{962AB8B2-BB12-4465-89B4-273166E48539}" srcOrd="0" destOrd="0" presId="urn:microsoft.com/office/officeart/2005/8/layout/hList7"/>
    <dgm:cxn modelId="{B11E36F1-BC11-4DBB-BF8B-19AC77A75D26}" type="presOf" srcId="{1A967D6D-75C3-4A50-9FD2-DE5D81700372}" destId="{EAB2C39C-5E91-482B-9480-028B7C0C4B2C}" srcOrd="0" destOrd="0" presId="urn:microsoft.com/office/officeart/2005/8/layout/hList7"/>
    <dgm:cxn modelId="{829B47FA-D9D2-4548-AB64-1FBE8E87E439}" srcId="{1A967D6D-75C3-4A50-9FD2-DE5D81700372}" destId="{0ADA5442-ABD7-4754-9D3A-1B797626E0B1}" srcOrd="2" destOrd="0" parTransId="{E44C7307-E153-4832-B5DD-80F9914C53A7}" sibTransId="{599FFDE2-C526-40E0-BA42-252629747AD7}"/>
    <dgm:cxn modelId="{1EA22655-755C-4B23-915C-7A7FA4D503BC}" type="presParOf" srcId="{EAB2C39C-5E91-482B-9480-028B7C0C4B2C}" destId="{DF2984A6-CED8-4D6C-9378-608AB57D2D99}" srcOrd="0" destOrd="0" presId="urn:microsoft.com/office/officeart/2005/8/layout/hList7"/>
    <dgm:cxn modelId="{764F7B23-83A2-4481-BE2C-4B4D06D26FEA}" type="presParOf" srcId="{EAB2C39C-5E91-482B-9480-028B7C0C4B2C}" destId="{1267088E-3285-4C3A-BECC-C07FEE9FB28E}" srcOrd="1" destOrd="0" presId="urn:microsoft.com/office/officeart/2005/8/layout/hList7"/>
    <dgm:cxn modelId="{40E41BD5-2426-452D-9058-682B2982DCCD}" type="presParOf" srcId="{1267088E-3285-4C3A-BECC-C07FEE9FB28E}" destId="{7D246C3F-E29A-4A67-8403-D2B106431DD8}" srcOrd="0" destOrd="0" presId="urn:microsoft.com/office/officeart/2005/8/layout/hList7"/>
    <dgm:cxn modelId="{3580F6F1-EFDD-4519-8F5B-6636BC08D59F}" type="presParOf" srcId="{7D246C3F-E29A-4A67-8403-D2B106431DD8}" destId="{14FF5E44-99B0-4569-970C-4B16A0811887}" srcOrd="0" destOrd="0" presId="urn:microsoft.com/office/officeart/2005/8/layout/hList7"/>
    <dgm:cxn modelId="{FA2E83A6-A6D3-48F3-A49D-07962284B458}" type="presParOf" srcId="{7D246C3F-E29A-4A67-8403-D2B106431DD8}" destId="{E44A1027-A3EF-46A3-8D94-53C831E17D52}" srcOrd="1" destOrd="0" presId="urn:microsoft.com/office/officeart/2005/8/layout/hList7"/>
    <dgm:cxn modelId="{D3B954A5-0CB3-434E-B3CC-CEE4E2057C62}" type="presParOf" srcId="{7D246C3F-E29A-4A67-8403-D2B106431DD8}" destId="{5734DA22-902B-4AAD-9E15-4E75F1DAB33F}" srcOrd="2" destOrd="0" presId="urn:microsoft.com/office/officeart/2005/8/layout/hList7"/>
    <dgm:cxn modelId="{41ADCDB2-EEFE-44CD-A980-A9732A251971}" type="presParOf" srcId="{7D246C3F-E29A-4A67-8403-D2B106431DD8}" destId="{2BB37CC3-1948-4292-8FCC-AE023C9E0C42}" srcOrd="3" destOrd="0" presId="urn:microsoft.com/office/officeart/2005/8/layout/hList7"/>
    <dgm:cxn modelId="{B4082E3F-F53A-4883-BE07-6994B7F8A2D7}" type="presParOf" srcId="{1267088E-3285-4C3A-BECC-C07FEE9FB28E}" destId="{B65CD4EB-D13A-44E6-8F43-1B255D67319C}" srcOrd="1" destOrd="0" presId="urn:microsoft.com/office/officeart/2005/8/layout/hList7"/>
    <dgm:cxn modelId="{F165F875-649D-483B-9D27-2789111C07F1}" type="presParOf" srcId="{1267088E-3285-4C3A-BECC-C07FEE9FB28E}" destId="{0C334FC6-5ADA-474B-BE16-6C3904A5759E}" srcOrd="2" destOrd="0" presId="urn:microsoft.com/office/officeart/2005/8/layout/hList7"/>
    <dgm:cxn modelId="{FBD2DBA3-39E6-4E96-BD58-FB59FC9ACA30}" type="presParOf" srcId="{0C334FC6-5ADA-474B-BE16-6C3904A5759E}" destId="{E0381566-594D-4F5A-9A8A-FDFA8126E70E}" srcOrd="0" destOrd="0" presId="urn:microsoft.com/office/officeart/2005/8/layout/hList7"/>
    <dgm:cxn modelId="{61D26238-E576-4364-976F-640E4F053636}" type="presParOf" srcId="{0C334FC6-5ADA-474B-BE16-6C3904A5759E}" destId="{D403F882-2302-43CA-9AE4-BA4FC6F638F5}" srcOrd="1" destOrd="0" presId="urn:microsoft.com/office/officeart/2005/8/layout/hList7"/>
    <dgm:cxn modelId="{21D6C5CF-6210-45AD-9AAD-DEF648726F6B}" type="presParOf" srcId="{0C334FC6-5ADA-474B-BE16-6C3904A5759E}" destId="{8BE79925-BA2E-4FB9-A795-201958921270}" srcOrd="2" destOrd="0" presId="urn:microsoft.com/office/officeart/2005/8/layout/hList7"/>
    <dgm:cxn modelId="{3FF58C9E-8F28-4308-A36C-53FF87F354DD}" type="presParOf" srcId="{0C334FC6-5ADA-474B-BE16-6C3904A5759E}" destId="{1E01FD01-A094-443A-BA64-6CC272A54217}" srcOrd="3" destOrd="0" presId="urn:microsoft.com/office/officeart/2005/8/layout/hList7"/>
    <dgm:cxn modelId="{CFC5636C-C2EC-4919-9FA8-E58FE8B1CB60}" type="presParOf" srcId="{1267088E-3285-4C3A-BECC-C07FEE9FB28E}" destId="{BF9DBA03-5DCB-42BB-A095-A31E56FDEA28}" srcOrd="3" destOrd="0" presId="urn:microsoft.com/office/officeart/2005/8/layout/hList7"/>
    <dgm:cxn modelId="{F1988A16-0C13-436F-8737-A7D6DD0A6812}" type="presParOf" srcId="{1267088E-3285-4C3A-BECC-C07FEE9FB28E}" destId="{58FA9E0B-53AF-4AEC-A779-BE9ED0D00A9B}" srcOrd="4" destOrd="0" presId="urn:microsoft.com/office/officeart/2005/8/layout/hList7"/>
    <dgm:cxn modelId="{2D725691-B3D2-484F-863A-AB25450EC41B}" type="presParOf" srcId="{58FA9E0B-53AF-4AEC-A779-BE9ED0D00A9B}" destId="{962AB8B2-BB12-4465-89B4-273166E48539}" srcOrd="0" destOrd="0" presId="urn:microsoft.com/office/officeart/2005/8/layout/hList7"/>
    <dgm:cxn modelId="{7BA41917-7432-4FBB-99C7-BB4864FBCD9C}" type="presParOf" srcId="{58FA9E0B-53AF-4AEC-A779-BE9ED0D00A9B}" destId="{53D28395-3DED-4FBF-BAEF-F36A76D4DDD3}" srcOrd="1" destOrd="0" presId="urn:microsoft.com/office/officeart/2005/8/layout/hList7"/>
    <dgm:cxn modelId="{E1079DE6-C404-43E6-9A9E-9AA4C945D287}" type="presParOf" srcId="{58FA9E0B-53AF-4AEC-A779-BE9ED0D00A9B}" destId="{DE9E7458-18FE-4177-B929-0C871651AEB8}" srcOrd="2" destOrd="0" presId="urn:microsoft.com/office/officeart/2005/8/layout/hList7"/>
    <dgm:cxn modelId="{E4E20996-41F7-4E06-A34B-BE5CCAF8B1E8}" type="presParOf" srcId="{58FA9E0B-53AF-4AEC-A779-BE9ED0D00A9B}" destId="{8F86BF8D-11CE-48F9-98DB-499479E54AF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0ED56C-6A24-411B-9888-03BA11C2A0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</dgm:pt>
    <dgm:pt modelId="{7EA67DAA-2504-4A99-824A-F74F70C42E2D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Wiedza</a:t>
          </a:r>
        </a:p>
      </dgm:t>
    </dgm:pt>
    <dgm:pt modelId="{F7506576-BEB2-45E2-BF79-6EAAA0F31307}" type="parTrans" cxnId="{BB7B0808-EF68-4473-BD67-9B2DBFCADB62}">
      <dgm:prSet/>
      <dgm:spPr/>
      <dgm:t>
        <a:bodyPr/>
        <a:lstStyle/>
        <a:p>
          <a:endParaRPr lang="pl-PL"/>
        </a:p>
      </dgm:t>
    </dgm:pt>
    <dgm:pt modelId="{3A720063-DFC6-46AD-AC16-2C415AE5397B}" type="sibTrans" cxnId="{BB7B0808-EF68-4473-BD67-9B2DBFCADB62}">
      <dgm:prSet/>
      <dgm:spPr/>
      <dgm:t>
        <a:bodyPr/>
        <a:lstStyle/>
        <a:p>
          <a:endParaRPr lang="pl-PL"/>
        </a:p>
      </dgm:t>
    </dgm:pt>
    <dgm:pt modelId="{BF1F8A89-B21E-4E6F-AA80-8C5CC90C53F5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Rozumienie</a:t>
          </a:r>
        </a:p>
      </dgm:t>
    </dgm:pt>
    <dgm:pt modelId="{C6D0D623-D12B-4EE6-81BC-7BBFE6CE1D92}" type="parTrans" cxnId="{FD699142-7A35-4DC3-B8EA-75E5EF79526E}">
      <dgm:prSet/>
      <dgm:spPr/>
      <dgm:t>
        <a:bodyPr/>
        <a:lstStyle/>
        <a:p>
          <a:endParaRPr lang="pl-PL"/>
        </a:p>
      </dgm:t>
    </dgm:pt>
    <dgm:pt modelId="{30460134-264E-49E8-937B-2E7657784CA6}" type="sibTrans" cxnId="{FD699142-7A35-4DC3-B8EA-75E5EF79526E}">
      <dgm:prSet/>
      <dgm:spPr/>
      <dgm:t>
        <a:bodyPr/>
        <a:lstStyle/>
        <a:p>
          <a:endParaRPr lang="pl-PL"/>
        </a:p>
      </dgm:t>
    </dgm:pt>
    <dgm:pt modelId="{0282905E-6DAB-4943-9228-6F5A5E7A09B6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Zastosowanie</a:t>
          </a:r>
        </a:p>
      </dgm:t>
    </dgm:pt>
    <dgm:pt modelId="{83562BE9-C3B5-44DC-B3C2-24BE957FD094}" type="parTrans" cxnId="{BE07ACF9-AD58-46EC-95CF-3B7750BA9FD3}">
      <dgm:prSet/>
      <dgm:spPr/>
      <dgm:t>
        <a:bodyPr/>
        <a:lstStyle/>
        <a:p>
          <a:endParaRPr lang="pl-PL"/>
        </a:p>
      </dgm:t>
    </dgm:pt>
    <dgm:pt modelId="{67562717-0AD9-4524-BF2D-D190AA79D116}" type="sibTrans" cxnId="{BE07ACF9-AD58-46EC-95CF-3B7750BA9FD3}">
      <dgm:prSet/>
      <dgm:spPr/>
      <dgm:t>
        <a:bodyPr/>
        <a:lstStyle/>
        <a:p>
          <a:endParaRPr lang="pl-PL"/>
        </a:p>
      </dgm:t>
    </dgm:pt>
    <dgm:pt modelId="{3B59DCD1-3532-4374-87B2-A1CA98E9DB06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Analiza</a:t>
          </a:r>
        </a:p>
      </dgm:t>
    </dgm:pt>
    <dgm:pt modelId="{7531C7D1-C14C-4D41-AFEE-EDC49DB17EDD}" type="parTrans" cxnId="{148703B7-9D7E-49DF-984D-C0E6E78B4C9E}">
      <dgm:prSet/>
      <dgm:spPr/>
      <dgm:t>
        <a:bodyPr/>
        <a:lstStyle/>
        <a:p>
          <a:endParaRPr lang="pl-PL"/>
        </a:p>
      </dgm:t>
    </dgm:pt>
    <dgm:pt modelId="{7A6F0F4D-21B6-4630-97EF-61542C68D0ED}" type="sibTrans" cxnId="{148703B7-9D7E-49DF-984D-C0E6E78B4C9E}">
      <dgm:prSet/>
      <dgm:spPr/>
      <dgm:t>
        <a:bodyPr/>
        <a:lstStyle/>
        <a:p>
          <a:endParaRPr lang="pl-PL"/>
        </a:p>
      </dgm:t>
    </dgm:pt>
    <dgm:pt modelId="{DA73E2E6-0306-4886-914F-36BF24CB05B1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Synteza</a:t>
          </a:r>
        </a:p>
      </dgm:t>
    </dgm:pt>
    <dgm:pt modelId="{40CA2AD7-3A10-4C19-8BA0-A10360414E1E}" type="parTrans" cxnId="{A83DFBE4-00D0-49CA-A50C-F02CFF7FD853}">
      <dgm:prSet/>
      <dgm:spPr/>
      <dgm:t>
        <a:bodyPr/>
        <a:lstStyle/>
        <a:p>
          <a:endParaRPr lang="pl-PL"/>
        </a:p>
      </dgm:t>
    </dgm:pt>
    <dgm:pt modelId="{FEA40C8C-6A81-4969-AE68-D7942426EDE5}" type="sibTrans" cxnId="{A83DFBE4-00D0-49CA-A50C-F02CFF7FD853}">
      <dgm:prSet/>
      <dgm:spPr/>
      <dgm:t>
        <a:bodyPr/>
        <a:lstStyle/>
        <a:p>
          <a:endParaRPr lang="pl-PL"/>
        </a:p>
      </dgm:t>
    </dgm:pt>
    <dgm:pt modelId="{4894579B-AEA2-4592-8BFC-3E621F43DB4D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Ewaluacja</a:t>
          </a:r>
        </a:p>
      </dgm:t>
    </dgm:pt>
    <dgm:pt modelId="{BCEEABD8-BA4B-41AD-8365-2BE4468C8270}" type="parTrans" cxnId="{71CC13F0-5329-417F-B0B4-FDF7B68B2FCA}">
      <dgm:prSet/>
      <dgm:spPr/>
      <dgm:t>
        <a:bodyPr/>
        <a:lstStyle/>
        <a:p>
          <a:endParaRPr lang="pl-PL"/>
        </a:p>
      </dgm:t>
    </dgm:pt>
    <dgm:pt modelId="{8C30D27C-DEC9-49D1-A0D5-79A7C4818A8F}" type="sibTrans" cxnId="{71CC13F0-5329-417F-B0B4-FDF7B68B2FCA}">
      <dgm:prSet/>
      <dgm:spPr/>
      <dgm:t>
        <a:bodyPr/>
        <a:lstStyle/>
        <a:p>
          <a:endParaRPr lang="pl-PL"/>
        </a:p>
      </dgm:t>
    </dgm:pt>
    <dgm:pt modelId="{5209EBA0-E6A4-446E-80D2-97966EEC8C62}" type="pres">
      <dgm:prSet presAssocID="{570ED56C-6A24-411B-9888-03BA11C2A08A}" presName="Name0" presStyleCnt="0">
        <dgm:presLayoutVars>
          <dgm:chMax val="7"/>
          <dgm:chPref val="7"/>
          <dgm:dir/>
        </dgm:presLayoutVars>
      </dgm:prSet>
      <dgm:spPr/>
    </dgm:pt>
    <dgm:pt modelId="{6D9A6680-2D53-454A-92D4-6D739F99A73A}" type="pres">
      <dgm:prSet presAssocID="{570ED56C-6A24-411B-9888-03BA11C2A08A}" presName="Name1" presStyleCnt="0"/>
      <dgm:spPr/>
    </dgm:pt>
    <dgm:pt modelId="{689A96B5-A9F7-4ECE-801C-3CD95732CD46}" type="pres">
      <dgm:prSet presAssocID="{570ED56C-6A24-411B-9888-03BA11C2A08A}" presName="cycle" presStyleCnt="0"/>
      <dgm:spPr/>
    </dgm:pt>
    <dgm:pt modelId="{2BA8955D-06F6-4BFA-9A73-01C65BD54FE6}" type="pres">
      <dgm:prSet presAssocID="{570ED56C-6A24-411B-9888-03BA11C2A08A}" presName="srcNode" presStyleLbl="node1" presStyleIdx="0" presStyleCnt="6"/>
      <dgm:spPr/>
    </dgm:pt>
    <dgm:pt modelId="{04418935-5547-4881-BFCD-2EEF5E07D102}" type="pres">
      <dgm:prSet presAssocID="{570ED56C-6A24-411B-9888-03BA11C2A08A}" presName="conn" presStyleLbl="parChTrans1D2" presStyleIdx="0" presStyleCnt="1"/>
      <dgm:spPr/>
    </dgm:pt>
    <dgm:pt modelId="{CA2B5E70-8FB9-4E4A-B7C0-637795E671C0}" type="pres">
      <dgm:prSet presAssocID="{570ED56C-6A24-411B-9888-03BA11C2A08A}" presName="extraNode" presStyleLbl="node1" presStyleIdx="0" presStyleCnt="6"/>
      <dgm:spPr/>
    </dgm:pt>
    <dgm:pt modelId="{797D71ED-E3B7-4A4E-8830-51454C0DD71D}" type="pres">
      <dgm:prSet presAssocID="{570ED56C-6A24-411B-9888-03BA11C2A08A}" presName="dstNode" presStyleLbl="node1" presStyleIdx="0" presStyleCnt="6"/>
      <dgm:spPr/>
    </dgm:pt>
    <dgm:pt modelId="{F9007D39-754E-4AD1-BB05-CC23BCBB1A40}" type="pres">
      <dgm:prSet presAssocID="{7EA67DAA-2504-4A99-824A-F74F70C42E2D}" presName="text_1" presStyleLbl="node1" presStyleIdx="0" presStyleCnt="6">
        <dgm:presLayoutVars>
          <dgm:bulletEnabled val="1"/>
        </dgm:presLayoutVars>
      </dgm:prSet>
      <dgm:spPr/>
    </dgm:pt>
    <dgm:pt modelId="{9A34B787-5745-4F51-94EF-718CC9DA85AC}" type="pres">
      <dgm:prSet presAssocID="{7EA67DAA-2504-4A99-824A-F74F70C42E2D}" presName="accent_1" presStyleCnt="0"/>
      <dgm:spPr/>
    </dgm:pt>
    <dgm:pt modelId="{13E2B22C-9D61-439D-A633-6A7B1C943715}" type="pres">
      <dgm:prSet presAssocID="{7EA67DAA-2504-4A99-824A-F74F70C42E2D}" presName="accentRepeatNode" presStyleLbl="solidFgAcc1" presStyleIdx="0" presStyleCnt="6"/>
      <dgm:spPr/>
    </dgm:pt>
    <dgm:pt modelId="{F2E197ED-3175-4B9F-B267-C4ED8051F85A}" type="pres">
      <dgm:prSet presAssocID="{BF1F8A89-B21E-4E6F-AA80-8C5CC90C53F5}" presName="text_2" presStyleLbl="node1" presStyleIdx="1" presStyleCnt="6">
        <dgm:presLayoutVars>
          <dgm:bulletEnabled val="1"/>
        </dgm:presLayoutVars>
      </dgm:prSet>
      <dgm:spPr/>
    </dgm:pt>
    <dgm:pt modelId="{D5E97ADF-1451-48E5-A6FE-E57947364614}" type="pres">
      <dgm:prSet presAssocID="{BF1F8A89-B21E-4E6F-AA80-8C5CC90C53F5}" presName="accent_2" presStyleCnt="0"/>
      <dgm:spPr/>
    </dgm:pt>
    <dgm:pt modelId="{23ED8F63-4999-4E07-B029-5226246B1685}" type="pres">
      <dgm:prSet presAssocID="{BF1F8A89-B21E-4E6F-AA80-8C5CC90C53F5}" presName="accentRepeatNode" presStyleLbl="solidFgAcc1" presStyleIdx="1" presStyleCnt="6"/>
      <dgm:spPr/>
    </dgm:pt>
    <dgm:pt modelId="{CF323FDA-E74F-4963-99E7-A543546E18E6}" type="pres">
      <dgm:prSet presAssocID="{0282905E-6DAB-4943-9228-6F5A5E7A09B6}" presName="text_3" presStyleLbl="node1" presStyleIdx="2" presStyleCnt="6">
        <dgm:presLayoutVars>
          <dgm:bulletEnabled val="1"/>
        </dgm:presLayoutVars>
      </dgm:prSet>
      <dgm:spPr/>
    </dgm:pt>
    <dgm:pt modelId="{862BB2FA-83C7-4889-8C08-EC2943BD7729}" type="pres">
      <dgm:prSet presAssocID="{0282905E-6DAB-4943-9228-6F5A5E7A09B6}" presName="accent_3" presStyleCnt="0"/>
      <dgm:spPr/>
    </dgm:pt>
    <dgm:pt modelId="{C27C99BE-47FF-4414-BDA5-95C25A638F2C}" type="pres">
      <dgm:prSet presAssocID="{0282905E-6DAB-4943-9228-6F5A5E7A09B6}" presName="accentRepeatNode" presStyleLbl="solidFgAcc1" presStyleIdx="2" presStyleCnt="6"/>
      <dgm:spPr/>
    </dgm:pt>
    <dgm:pt modelId="{AA8ACEF6-E7F1-48DF-887A-91ADFD6C2B35}" type="pres">
      <dgm:prSet presAssocID="{3B59DCD1-3532-4374-87B2-A1CA98E9DB06}" presName="text_4" presStyleLbl="node1" presStyleIdx="3" presStyleCnt="6">
        <dgm:presLayoutVars>
          <dgm:bulletEnabled val="1"/>
        </dgm:presLayoutVars>
      </dgm:prSet>
      <dgm:spPr/>
    </dgm:pt>
    <dgm:pt modelId="{834EF332-8836-4262-B031-F60E77529F3D}" type="pres">
      <dgm:prSet presAssocID="{3B59DCD1-3532-4374-87B2-A1CA98E9DB06}" presName="accent_4" presStyleCnt="0"/>
      <dgm:spPr/>
    </dgm:pt>
    <dgm:pt modelId="{99602804-AF97-4EA9-AEBD-87CD3C4C79F7}" type="pres">
      <dgm:prSet presAssocID="{3B59DCD1-3532-4374-87B2-A1CA98E9DB06}" presName="accentRepeatNode" presStyleLbl="solidFgAcc1" presStyleIdx="3" presStyleCnt="6"/>
      <dgm:spPr/>
    </dgm:pt>
    <dgm:pt modelId="{4406DFD4-D45D-4B50-8BE6-5882DE10F4B5}" type="pres">
      <dgm:prSet presAssocID="{DA73E2E6-0306-4886-914F-36BF24CB05B1}" presName="text_5" presStyleLbl="node1" presStyleIdx="4" presStyleCnt="6">
        <dgm:presLayoutVars>
          <dgm:bulletEnabled val="1"/>
        </dgm:presLayoutVars>
      </dgm:prSet>
      <dgm:spPr/>
    </dgm:pt>
    <dgm:pt modelId="{ED78B3AF-A0D2-43E6-9BCA-5C0E8B87F127}" type="pres">
      <dgm:prSet presAssocID="{DA73E2E6-0306-4886-914F-36BF24CB05B1}" presName="accent_5" presStyleCnt="0"/>
      <dgm:spPr/>
    </dgm:pt>
    <dgm:pt modelId="{88887DA2-CA9C-4E84-933C-009F2DCCDE24}" type="pres">
      <dgm:prSet presAssocID="{DA73E2E6-0306-4886-914F-36BF24CB05B1}" presName="accentRepeatNode" presStyleLbl="solidFgAcc1" presStyleIdx="4" presStyleCnt="6"/>
      <dgm:spPr/>
    </dgm:pt>
    <dgm:pt modelId="{FA213807-B6F3-4CF6-AF07-6E544A10A07D}" type="pres">
      <dgm:prSet presAssocID="{4894579B-AEA2-4592-8BFC-3E621F43DB4D}" presName="text_6" presStyleLbl="node1" presStyleIdx="5" presStyleCnt="6">
        <dgm:presLayoutVars>
          <dgm:bulletEnabled val="1"/>
        </dgm:presLayoutVars>
      </dgm:prSet>
      <dgm:spPr/>
    </dgm:pt>
    <dgm:pt modelId="{2D1D9DE9-D841-415C-84AC-EFAA0C01F5BF}" type="pres">
      <dgm:prSet presAssocID="{4894579B-AEA2-4592-8BFC-3E621F43DB4D}" presName="accent_6" presStyleCnt="0"/>
      <dgm:spPr/>
    </dgm:pt>
    <dgm:pt modelId="{AF4CD3C4-04AE-4C9A-8AAA-9BDC77969E59}" type="pres">
      <dgm:prSet presAssocID="{4894579B-AEA2-4592-8BFC-3E621F43DB4D}" presName="accentRepeatNode" presStyleLbl="solidFgAcc1" presStyleIdx="5" presStyleCnt="6"/>
      <dgm:spPr/>
    </dgm:pt>
  </dgm:ptLst>
  <dgm:cxnLst>
    <dgm:cxn modelId="{BB7B0808-EF68-4473-BD67-9B2DBFCADB62}" srcId="{570ED56C-6A24-411B-9888-03BA11C2A08A}" destId="{7EA67DAA-2504-4A99-824A-F74F70C42E2D}" srcOrd="0" destOrd="0" parTransId="{F7506576-BEB2-45E2-BF79-6EAAA0F31307}" sibTransId="{3A720063-DFC6-46AD-AC16-2C415AE5397B}"/>
    <dgm:cxn modelId="{3F85041E-34F2-45DE-B904-503C73B8B131}" type="presOf" srcId="{4894579B-AEA2-4592-8BFC-3E621F43DB4D}" destId="{FA213807-B6F3-4CF6-AF07-6E544A10A07D}" srcOrd="0" destOrd="0" presId="urn:microsoft.com/office/officeart/2008/layout/VerticalCurvedList"/>
    <dgm:cxn modelId="{2625E33B-2E44-4917-B713-C55ADA4D49BB}" type="presOf" srcId="{7EA67DAA-2504-4A99-824A-F74F70C42E2D}" destId="{F9007D39-754E-4AD1-BB05-CC23BCBB1A40}" srcOrd="0" destOrd="0" presId="urn:microsoft.com/office/officeart/2008/layout/VerticalCurvedList"/>
    <dgm:cxn modelId="{FD699142-7A35-4DC3-B8EA-75E5EF79526E}" srcId="{570ED56C-6A24-411B-9888-03BA11C2A08A}" destId="{BF1F8A89-B21E-4E6F-AA80-8C5CC90C53F5}" srcOrd="1" destOrd="0" parTransId="{C6D0D623-D12B-4EE6-81BC-7BBFE6CE1D92}" sibTransId="{30460134-264E-49E8-937B-2E7657784CA6}"/>
    <dgm:cxn modelId="{3B773B48-3B57-47C9-A395-418BD1950E68}" type="presOf" srcId="{570ED56C-6A24-411B-9888-03BA11C2A08A}" destId="{5209EBA0-E6A4-446E-80D2-97966EEC8C62}" srcOrd="0" destOrd="0" presId="urn:microsoft.com/office/officeart/2008/layout/VerticalCurvedList"/>
    <dgm:cxn modelId="{6F543C4E-43B6-466F-9A1B-80F817E359BD}" type="presOf" srcId="{DA73E2E6-0306-4886-914F-36BF24CB05B1}" destId="{4406DFD4-D45D-4B50-8BE6-5882DE10F4B5}" srcOrd="0" destOrd="0" presId="urn:microsoft.com/office/officeart/2008/layout/VerticalCurvedList"/>
    <dgm:cxn modelId="{70C93A78-D745-4134-A6A1-2AF91758F2DE}" type="presOf" srcId="{0282905E-6DAB-4943-9228-6F5A5E7A09B6}" destId="{CF323FDA-E74F-4963-99E7-A543546E18E6}" srcOrd="0" destOrd="0" presId="urn:microsoft.com/office/officeart/2008/layout/VerticalCurvedList"/>
    <dgm:cxn modelId="{0E8709AE-DB6A-445A-BF1E-7D241A73DB67}" type="presOf" srcId="{3B59DCD1-3532-4374-87B2-A1CA98E9DB06}" destId="{AA8ACEF6-E7F1-48DF-887A-91ADFD6C2B35}" srcOrd="0" destOrd="0" presId="urn:microsoft.com/office/officeart/2008/layout/VerticalCurvedList"/>
    <dgm:cxn modelId="{148703B7-9D7E-49DF-984D-C0E6E78B4C9E}" srcId="{570ED56C-6A24-411B-9888-03BA11C2A08A}" destId="{3B59DCD1-3532-4374-87B2-A1CA98E9DB06}" srcOrd="3" destOrd="0" parTransId="{7531C7D1-C14C-4D41-AFEE-EDC49DB17EDD}" sibTransId="{7A6F0F4D-21B6-4630-97EF-61542C68D0ED}"/>
    <dgm:cxn modelId="{275CAEC9-48D2-4FDE-AF58-ABC8A037EA51}" type="presOf" srcId="{3A720063-DFC6-46AD-AC16-2C415AE5397B}" destId="{04418935-5547-4881-BFCD-2EEF5E07D102}" srcOrd="0" destOrd="0" presId="urn:microsoft.com/office/officeart/2008/layout/VerticalCurvedList"/>
    <dgm:cxn modelId="{A83DFBE4-00D0-49CA-A50C-F02CFF7FD853}" srcId="{570ED56C-6A24-411B-9888-03BA11C2A08A}" destId="{DA73E2E6-0306-4886-914F-36BF24CB05B1}" srcOrd="4" destOrd="0" parTransId="{40CA2AD7-3A10-4C19-8BA0-A10360414E1E}" sibTransId="{FEA40C8C-6A81-4969-AE68-D7942426EDE5}"/>
    <dgm:cxn modelId="{71CC13F0-5329-417F-B0B4-FDF7B68B2FCA}" srcId="{570ED56C-6A24-411B-9888-03BA11C2A08A}" destId="{4894579B-AEA2-4592-8BFC-3E621F43DB4D}" srcOrd="5" destOrd="0" parTransId="{BCEEABD8-BA4B-41AD-8365-2BE4468C8270}" sibTransId="{8C30D27C-DEC9-49D1-A0D5-79A7C4818A8F}"/>
    <dgm:cxn modelId="{C84548F7-BC38-4E7C-B988-871C3CA83872}" type="presOf" srcId="{BF1F8A89-B21E-4E6F-AA80-8C5CC90C53F5}" destId="{F2E197ED-3175-4B9F-B267-C4ED8051F85A}" srcOrd="0" destOrd="0" presId="urn:microsoft.com/office/officeart/2008/layout/VerticalCurvedList"/>
    <dgm:cxn modelId="{BE07ACF9-AD58-46EC-95CF-3B7750BA9FD3}" srcId="{570ED56C-6A24-411B-9888-03BA11C2A08A}" destId="{0282905E-6DAB-4943-9228-6F5A5E7A09B6}" srcOrd="2" destOrd="0" parTransId="{83562BE9-C3B5-44DC-B3C2-24BE957FD094}" sibTransId="{67562717-0AD9-4524-BF2D-D190AA79D116}"/>
    <dgm:cxn modelId="{D44E6681-2948-4DE0-9741-AC4B5538A2DF}" type="presParOf" srcId="{5209EBA0-E6A4-446E-80D2-97966EEC8C62}" destId="{6D9A6680-2D53-454A-92D4-6D739F99A73A}" srcOrd="0" destOrd="0" presId="urn:microsoft.com/office/officeart/2008/layout/VerticalCurvedList"/>
    <dgm:cxn modelId="{9AFC2B31-44D4-42C2-8EF7-A69C263A86EA}" type="presParOf" srcId="{6D9A6680-2D53-454A-92D4-6D739F99A73A}" destId="{689A96B5-A9F7-4ECE-801C-3CD95732CD46}" srcOrd="0" destOrd="0" presId="urn:microsoft.com/office/officeart/2008/layout/VerticalCurvedList"/>
    <dgm:cxn modelId="{A5E0EA8C-47A8-49CF-ADF7-52851803FC4D}" type="presParOf" srcId="{689A96B5-A9F7-4ECE-801C-3CD95732CD46}" destId="{2BA8955D-06F6-4BFA-9A73-01C65BD54FE6}" srcOrd="0" destOrd="0" presId="urn:microsoft.com/office/officeart/2008/layout/VerticalCurvedList"/>
    <dgm:cxn modelId="{6CED1EE1-0E8F-4D49-B88C-7A0ADD5EBFA5}" type="presParOf" srcId="{689A96B5-A9F7-4ECE-801C-3CD95732CD46}" destId="{04418935-5547-4881-BFCD-2EEF5E07D102}" srcOrd="1" destOrd="0" presId="urn:microsoft.com/office/officeart/2008/layout/VerticalCurvedList"/>
    <dgm:cxn modelId="{78EED610-9390-4681-AA74-23C864917590}" type="presParOf" srcId="{689A96B5-A9F7-4ECE-801C-3CD95732CD46}" destId="{CA2B5E70-8FB9-4E4A-B7C0-637795E671C0}" srcOrd="2" destOrd="0" presId="urn:microsoft.com/office/officeart/2008/layout/VerticalCurvedList"/>
    <dgm:cxn modelId="{DF658905-3356-44CB-A8CD-396D2760A074}" type="presParOf" srcId="{689A96B5-A9F7-4ECE-801C-3CD95732CD46}" destId="{797D71ED-E3B7-4A4E-8830-51454C0DD71D}" srcOrd="3" destOrd="0" presId="urn:microsoft.com/office/officeart/2008/layout/VerticalCurvedList"/>
    <dgm:cxn modelId="{8EE864B1-A88F-435B-A9CE-613656E1C545}" type="presParOf" srcId="{6D9A6680-2D53-454A-92D4-6D739F99A73A}" destId="{F9007D39-754E-4AD1-BB05-CC23BCBB1A40}" srcOrd="1" destOrd="0" presId="urn:microsoft.com/office/officeart/2008/layout/VerticalCurvedList"/>
    <dgm:cxn modelId="{0C5A61D4-1F1A-4D21-BF9D-83F8885AFBCA}" type="presParOf" srcId="{6D9A6680-2D53-454A-92D4-6D739F99A73A}" destId="{9A34B787-5745-4F51-94EF-718CC9DA85AC}" srcOrd="2" destOrd="0" presId="urn:microsoft.com/office/officeart/2008/layout/VerticalCurvedList"/>
    <dgm:cxn modelId="{413B3F20-ED10-4220-AAE0-58B4C9EEA874}" type="presParOf" srcId="{9A34B787-5745-4F51-94EF-718CC9DA85AC}" destId="{13E2B22C-9D61-439D-A633-6A7B1C943715}" srcOrd="0" destOrd="0" presId="urn:microsoft.com/office/officeart/2008/layout/VerticalCurvedList"/>
    <dgm:cxn modelId="{4DCFEF40-9367-4739-B0A2-01AD8EAB064A}" type="presParOf" srcId="{6D9A6680-2D53-454A-92D4-6D739F99A73A}" destId="{F2E197ED-3175-4B9F-B267-C4ED8051F85A}" srcOrd="3" destOrd="0" presId="urn:microsoft.com/office/officeart/2008/layout/VerticalCurvedList"/>
    <dgm:cxn modelId="{81BE5CF3-833D-427F-8317-90E269A0B89E}" type="presParOf" srcId="{6D9A6680-2D53-454A-92D4-6D739F99A73A}" destId="{D5E97ADF-1451-48E5-A6FE-E57947364614}" srcOrd="4" destOrd="0" presId="urn:microsoft.com/office/officeart/2008/layout/VerticalCurvedList"/>
    <dgm:cxn modelId="{32F349B5-CEB2-42B4-809B-9EE6EA7ECF72}" type="presParOf" srcId="{D5E97ADF-1451-48E5-A6FE-E57947364614}" destId="{23ED8F63-4999-4E07-B029-5226246B1685}" srcOrd="0" destOrd="0" presId="urn:microsoft.com/office/officeart/2008/layout/VerticalCurvedList"/>
    <dgm:cxn modelId="{097EF33B-A72A-430E-8146-A34DEBEC9001}" type="presParOf" srcId="{6D9A6680-2D53-454A-92D4-6D739F99A73A}" destId="{CF323FDA-E74F-4963-99E7-A543546E18E6}" srcOrd="5" destOrd="0" presId="urn:microsoft.com/office/officeart/2008/layout/VerticalCurvedList"/>
    <dgm:cxn modelId="{8DD5F273-BE8B-49D0-8A6B-F2F280E73A85}" type="presParOf" srcId="{6D9A6680-2D53-454A-92D4-6D739F99A73A}" destId="{862BB2FA-83C7-4889-8C08-EC2943BD7729}" srcOrd="6" destOrd="0" presId="urn:microsoft.com/office/officeart/2008/layout/VerticalCurvedList"/>
    <dgm:cxn modelId="{A31405BA-95F0-4FB6-A7CF-600A0FBAAF31}" type="presParOf" srcId="{862BB2FA-83C7-4889-8C08-EC2943BD7729}" destId="{C27C99BE-47FF-4414-BDA5-95C25A638F2C}" srcOrd="0" destOrd="0" presId="urn:microsoft.com/office/officeart/2008/layout/VerticalCurvedList"/>
    <dgm:cxn modelId="{9DBF31EF-7912-4955-9246-F6969A922FD3}" type="presParOf" srcId="{6D9A6680-2D53-454A-92D4-6D739F99A73A}" destId="{AA8ACEF6-E7F1-48DF-887A-91ADFD6C2B35}" srcOrd="7" destOrd="0" presId="urn:microsoft.com/office/officeart/2008/layout/VerticalCurvedList"/>
    <dgm:cxn modelId="{A0B28AF0-1D3E-48E0-9350-9E7B0685371D}" type="presParOf" srcId="{6D9A6680-2D53-454A-92D4-6D739F99A73A}" destId="{834EF332-8836-4262-B031-F60E77529F3D}" srcOrd="8" destOrd="0" presId="urn:microsoft.com/office/officeart/2008/layout/VerticalCurvedList"/>
    <dgm:cxn modelId="{A6166B1D-7EE9-48E9-83E2-772A72D8238E}" type="presParOf" srcId="{834EF332-8836-4262-B031-F60E77529F3D}" destId="{99602804-AF97-4EA9-AEBD-87CD3C4C79F7}" srcOrd="0" destOrd="0" presId="urn:microsoft.com/office/officeart/2008/layout/VerticalCurvedList"/>
    <dgm:cxn modelId="{EE5F1A99-D7DD-4320-872A-6C2AD6B1F11D}" type="presParOf" srcId="{6D9A6680-2D53-454A-92D4-6D739F99A73A}" destId="{4406DFD4-D45D-4B50-8BE6-5882DE10F4B5}" srcOrd="9" destOrd="0" presId="urn:microsoft.com/office/officeart/2008/layout/VerticalCurvedList"/>
    <dgm:cxn modelId="{E36CFACD-07E7-47C7-A97B-B245D776C615}" type="presParOf" srcId="{6D9A6680-2D53-454A-92D4-6D739F99A73A}" destId="{ED78B3AF-A0D2-43E6-9BCA-5C0E8B87F127}" srcOrd="10" destOrd="0" presId="urn:microsoft.com/office/officeart/2008/layout/VerticalCurvedList"/>
    <dgm:cxn modelId="{5A9A2A80-A031-4DC0-A725-7BA14A285F84}" type="presParOf" srcId="{ED78B3AF-A0D2-43E6-9BCA-5C0E8B87F127}" destId="{88887DA2-CA9C-4E84-933C-009F2DCCDE24}" srcOrd="0" destOrd="0" presId="urn:microsoft.com/office/officeart/2008/layout/VerticalCurvedList"/>
    <dgm:cxn modelId="{029D2B61-6C37-4BCE-998A-0CE20FFB613B}" type="presParOf" srcId="{6D9A6680-2D53-454A-92D4-6D739F99A73A}" destId="{FA213807-B6F3-4CF6-AF07-6E544A10A07D}" srcOrd="11" destOrd="0" presId="urn:microsoft.com/office/officeart/2008/layout/VerticalCurvedList"/>
    <dgm:cxn modelId="{0CDA5E49-69C2-4DD1-8B7D-7A22B6D70FFE}" type="presParOf" srcId="{6D9A6680-2D53-454A-92D4-6D739F99A73A}" destId="{2D1D9DE9-D841-415C-84AC-EFAA0C01F5BF}" srcOrd="12" destOrd="0" presId="urn:microsoft.com/office/officeart/2008/layout/VerticalCurvedList"/>
    <dgm:cxn modelId="{1EC2CDB5-D622-4223-850D-77A9C6537E8C}" type="presParOf" srcId="{2D1D9DE9-D841-415C-84AC-EFAA0C01F5BF}" destId="{AF4CD3C4-04AE-4C9A-8AAA-9BDC77969E5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0ED56C-6A24-411B-9888-03BA11C2A08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7EA67DAA-2504-4A99-824A-F74F70C42E2D}">
      <dgm:prSet phldrT="[Teks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/>
            <a:t>Otrzymywanie</a:t>
          </a:r>
        </a:p>
      </dgm:t>
    </dgm:pt>
    <dgm:pt modelId="{F7506576-BEB2-45E2-BF79-6EAAA0F31307}" type="parTrans" cxnId="{BB7B0808-EF68-4473-BD67-9B2DBFCADB62}">
      <dgm:prSet/>
      <dgm:spPr/>
      <dgm:t>
        <a:bodyPr/>
        <a:lstStyle/>
        <a:p>
          <a:endParaRPr lang="pl-PL"/>
        </a:p>
      </dgm:t>
    </dgm:pt>
    <dgm:pt modelId="{3A720063-DFC6-46AD-AC16-2C415AE5397B}" type="sibTrans" cxnId="{BB7B0808-EF68-4473-BD67-9B2DBFCADB62}">
      <dgm:prSet/>
      <dgm:spPr/>
      <dgm:t>
        <a:bodyPr/>
        <a:lstStyle/>
        <a:p>
          <a:endParaRPr lang="pl-PL"/>
        </a:p>
      </dgm:t>
    </dgm:pt>
    <dgm:pt modelId="{0282905E-6DAB-4943-9228-6F5A5E7A09B6}">
      <dgm:prSet phldrT="[Teks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/>
            <a:t>Odpowiadanie</a:t>
          </a:r>
        </a:p>
      </dgm:t>
    </dgm:pt>
    <dgm:pt modelId="{83562BE9-C3B5-44DC-B3C2-24BE957FD094}" type="parTrans" cxnId="{BE07ACF9-AD58-46EC-95CF-3B7750BA9FD3}">
      <dgm:prSet/>
      <dgm:spPr/>
      <dgm:t>
        <a:bodyPr/>
        <a:lstStyle/>
        <a:p>
          <a:endParaRPr lang="pl-PL"/>
        </a:p>
      </dgm:t>
    </dgm:pt>
    <dgm:pt modelId="{67562717-0AD9-4524-BF2D-D190AA79D116}" type="sibTrans" cxnId="{BE07ACF9-AD58-46EC-95CF-3B7750BA9FD3}">
      <dgm:prSet/>
      <dgm:spPr/>
      <dgm:t>
        <a:bodyPr/>
        <a:lstStyle/>
        <a:p>
          <a:endParaRPr lang="pl-PL"/>
        </a:p>
      </dgm:t>
    </dgm:pt>
    <dgm:pt modelId="{3B59DCD1-3532-4374-87B2-A1CA98E9DB06}">
      <dgm:prSet phldrT="[Tekst]" custT="1"/>
      <dgm:spPr/>
      <dgm:t>
        <a:bodyPr/>
        <a:lstStyle/>
        <a:p>
          <a:pPr algn="l"/>
          <a:r>
            <a:rPr lang="pl-PL" sz="2400" b="1" dirty="0"/>
            <a:t>Wartościowanie</a:t>
          </a:r>
        </a:p>
      </dgm:t>
    </dgm:pt>
    <dgm:pt modelId="{7531C7D1-C14C-4D41-AFEE-EDC49DB17EDD}" type="parTrans" cxnId="{148703B7-9D7E-49DF-984D-C0E6E78B4C9E}">
      <dgm:prSet/>
      <dgm:spPr/>
      <dgm:t>
        <a:bodyPr/>
        <a:lstStyle/>
        <a:p>
          <a:endParaRPr lang="pl-PL"/>
        </a:p>
      </dgm:t>
    </dgm:pt>
    <dgm:pt modelId="{7A6F0F4D-21B6-4630-97EF-61542C68D0ED}" type="sibTrans" cxnId="{148703B7-9D7E-49DF-984D-C0E6E78B4C9E}">
      <dgm:prSet/>
      <dgm:spPr/>
      <dgm:t>
        <a:bodyPr/>
        <a:lstStyle/>
        <a:p>
          <a:endParaRPr lang="pl-PL"/>
        </a:p>
      </dgm:t>
    </dgm:pt>
    <dgm:pt modelId="{DA73E2E6-0306-4886-914F-36BF24CB05B1}">
      <dgm:prSet phldrT="[Teks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/>
            <a:t>Organizowanie</a:t>
          </a:r>
        </a:p>
      </dgm:t>
    </dgm:pt>
    <dgm:pt modelId="{40CA2AD7-3A10-4C19-8BA0-A10360414E1E}" type="parTrans" cxnId="{A83DFBE4-00D0-49CA-A50C-F02CFF7FD853}">
      <dgm:prSet/>
      <dgm:spPr/>
      <dgm:t>
        <a:bodyPr/>
        <a:lstStyle/>
        <a:p>
          <a:endParaRPr lang="pl-PL"/>
        </a:p>
      </dgm:t>
    </dgm:pt>
    <dgm:pt modelId="{FEA40C8C-6A81-4969-AE68-D7942426EDE5}" type="sibTrans" cxnId="{A83DFBE4-00D0-49CA-A50C-F02CFF7FD853}">
      <dgm:prSet/>
      <dgm:spPr/>
      <dgm:t>
        <a:bodyPr/>
        <a:lstStyle/>
        <a:p>
          <a:endParaRPr lang="pl-PL"/>
        </a:p>
      </dgm:t>
    </dgm:pt>
    <dgm:pt modelId="{4894579B-AEA2-4592-8BFC-3E621F43DB4D}">
      <dgm:prSet phldrT="[Teks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/>
            <a:t>Charakteryzowanie</a:t>
          </a:r>
        </a:p>
      </dgm:t>
    </dgm:pt>
    <dgm:pt modelId="{BCEEABD8-BA4B-41AD-8365-2BE4468C8270}" type="parTrans" cxnId="{71CC13F0-5329-417F-B0B4-FDF7B68B2FCA}">
      <dgm:prSet/>
      <dgm:spPr/>
      <dgm:t>
        <a:bodyPr/>
        <a:lstStyle/>
        <a:p>
          <a:endParaRPr lang="pl-PL"/>
        </a:p>
      </dgm:t>
    </dgm:pt>
    <dgm:pt modelId="{8C30D27C-DEC9-49D1-A0D5-79A7C4818A8F}" type="sibTrans" cxnId="{71CC13F0-5329-417F-B0B4-FDF7B68B2FCA}">
      <dgm:prSet/>
      <dgm:spPr/>
      <dgm:t>
        <a:bodyPr/>
        <a:lstStyle/>
        <a:p>
          <a:endParaRPr lang="pl-PL"/>
        </a:p>
      </dgm:t>
    </dgm:pt>
    <dgm:pt modelId="{DC4B6F19-5385-45C7-9232-80FDDD9878F3}" type="pres">
      <dgm:prSet presAssocID="{570ED56C-6A24-411B-9888-03BA11C2A08A}" presName="Name0" presStyleCnt="0">
        <dgm:presLayoutVars>
          <dgm:chMax val="7"/>
          <dgm:chPref val="7"/>
          <dgm:dir/>
        </dgm:presLayoutVars>
      </dgm:prSet>
      <dgm:spPr/>
    </dgm:pt>
    <dgm:pt modelId="{08508989-0FA6-419A-B847-C2CFC962106C}" type="pres">
      <dgm:prSet presAssocID="{570ED56C-6A24-411B-9888-03BA11C2A08A}" presName="Name1" presStyleCnt="0"/>
      <dgm:spPr/>
    </dgm:pt>
    <dgm:pt modelId="{11838A9D-0F42-4F73-A153-85F878300339}" type="pres">
      <dgm:prSet presAssocID="{570ED56C-6A24-411B-9888-03BA11C2A08A}" presName="cycle" presStyleCnt="0"/>
      <dgm:spPr/>
    </dgm:pt>
    <dgm:pt modelId="{A2AF3AE3-E6A2-40BD-BAA3-571718D6FB63}" type="pres">
      <dgm:prSet presAssocID="{570ED56C-6A24-411B-9888-03BA11C2A08A}" presName="srcNode" presStyleLbl="node1" presStyleIdx="0" presStyleCnt="5"/>
      <dgm:spPr/>
    </dgm:pt>
    <dgm:pt modelId="{66CD638E-9A05-4632-8F1C-5F6DDAE1E466}" type="pres">
      <dgm:prSet presAssocID="{570ED56C-6A24-411B-9888-03BA11C2A08A}" presName="conn" presStyleLbl="parChTrans1D2" presStyleIdx="0" presStyleCnt="1"/>
      <dgm:spPr/>
    </dgm:pt>
    <dgm:pt modelId="{1E26B49C-E69D-4B82-ACD1-0233E09D8704}" type="pres">
      <dgm:prSet presAssocID="{570ED56C-6A24-411B-9888-03BA11C2A08A}" presName="extraNode" presStyleLbl="node1" presStyleIdx="0" presStyleCnt="5"/>
      <dgm:spPr/>
    </dgm:pt>
    <dgm:pt modelId="{96BD7738-1116-4913-92F0-564BB44DEDDD}" type="pres">
      <dgm:prSet presAssocID="{570ED56C-6A24-411B-9888-03BA11C2A08A}" presName="dstNode" presStyleLbl="node1" presStyleIdx="0" presStyleCnt="5"/>
      <dgm:spPr/>
    </dgm:pt>
    <dgm:pt modelId="{5F42807C-FB97-4BC5-A284-D23B4DBF19FE}" type="pres">
      <dgm:prSet presAssocID="{7EA67DAA-2504-4A99-824A-F74F70C42E2D}" presName="text_1" presStyleLbl="node1" presStyleIdx="0" presStyleCnt="5">
        <dgm:presLayoutVars>
          <dgm:bulletEnabled val="1"/>
        </dgm:presLayoutVars>
      </dgm:prSet>
      <dgm:spPr/>
    </dgm:pt>
    <dgm:pt modelId="{3B3026BF-4FAE-482A-97D0-BE125A9CD394}" type="pres">
      <dgm:prSet presAssocID="{7EA67DAA-2504-4A99-824A-F74F70C42E2D}" presName="accent_1" presStyleCnt="0"/>
      <dgm:spPr/>
    </dgm:pt>
    <dgm:pt modelId="{26041A8C-0960-4869-B986-F9F3CFCD41CF}" type="pres">
      <dgm:prSet presAssocID="{7EA67DAA-2504-4A99-824A-F74F70C42E2D}" presName="accentRepeatNode" presStyleLbl="solidFgAcc1" presStyleIdx="0" presStyleCnt="5"/>
      <dgm:spPr/>
    </dgm:pt>
    <dgm:pt modelId="{27651965-5242-4BDC-97B3-FBB3092189C5}" type="pres">
      <dgm:prSet presAssocID="{0282905E-6DAB-4943-9228-6F5A5E7A09B6}" presName="text_2" presStyleLbl="node1" presStyleIdx="1" presStyleCnt="5">
        <dgm:presLayoutVars>
          <dgm:bulletEnabled val="1"/>
        </dgm:presLayoutVars>
      </dgm:prSet>
      <dgm:spPr/>
    </dgm:pt>
    <dgm:pt modelId="{DA8089E8-4375-4EBA-B84E-44CEC53F6EB9}" type="pres">
      <dgm:prSet presAssocID="{0282905E-6DAB-4943-9228-6F5A5E7A09B6}" presName="accent_2" presStyleCnt="0"/>
      <dgm:spPr/>
    </dgm:pt>
    <dgm:pt modelId="{00A39F00-AF6B-40B0-9CA5-EB2C7BFC58F3}" type="pres">
      <dgm:prSet presAssocID="{0282905E-6DAB-4943-9228-6F5A5E7A09B6}" presName="accentRepeatNode" presStyleLbl="solidFgAcc1" presStyleIdx="1" presStyleCnt="5"/>
      <dgm:spPr/>
    </dgm:pt>
    <dgm:pt modelId="{F1B65F36-2BFA-454F-801E-3EAB9C496EB2}" type="pres">
      <dgm:prSet presAssocID="{3B59DCD1-3532-4374-87B2-A1CA98E9DB06}" presName="text_3" presStyleLbl="node1" presStyleIdx="2" presStyleCnt="5">
        <dgm:presLayoutVars>
          <dgm:bulletEnabled val="1"/>
        </dgm:presLayoutVars>
      </dgm:prSet>
      <dgm:spPr/>
    </dgm:pt>
    <dgm:pt modelId="{4DC1FF1A-8CFB-47F7-BD2E-8DBE47339865}" type="pres">
      <dgm:prSet presAssocID="{3B59DCD1-3532-4374-87B2-A1CA98E9DB06}" presName="accent_3" presStyleCnt="0"/>
      <dgm:spPr/>
    </dgm:pt>
    <dgm:pt modelId="{5EFE14C1-2644-4B85-BD5C-1126AFE7744E}" type="pres">
      <dgm:prSet presAssocID="{3B59DCD1-3532-4374-87B2-A1CA98E9DB06}" presName="accentRepeatNode" presStyleLbl="solidFgAcc1" presStyleIdx="2" presStyleCnt="5"/>
      <dgm:spPr/>
    </dgm:pt>
    <dgm:pt modelId="{0244AEC4-0AEE-41BB-91CF-F742D8F977C6}" type="pres">
      <dgm:prSet presAssocID="{DA73E2E6-0306-4886-914F-36BF24CB05B1}" presName="text_4" presStyleLbl="node1" presStyleIdx="3" presStyleCnt="5">
        <dgm:presLayoutVars>
          <dgm:bulletEnabled val="1"/>
        </dgm:presLayoutVars>
      </dgm:prSet>
      <dgm:spPr/>
    </dgm:pt>
    <dgm:pt modelId="{DDFE0CB7-894A-4589-8F92-3EB1295AEE7B}" type="pres">
      <dgm:prSet presAssocID="{DA73E2E6-0306-4886-914F-36BF24CB05B1}" presName="accent_4" presStyleCnt="0"/>
      <dgm:spPr/>
    </dgm:pt>
    <dgm:pt modelId="{AC4D6C68-04A6-4445-8FBB-62AA7AC550CB}" type="pres">
      <dgm:prSet presAssocID="{DA73E2E6-0306-4886-914F-36BF24CB05B1}" presName="accentRepeatNode" presStyleLbl="solidFgAcc1" presStyleIdx="3" presStyleCnt="5"/>
      <dgm:spPr/>
    </dgm:pt>
    <dgm:pt modelId="{32F4B3E1-E41B-4A58-9EEB-A94FC6F54AAB}" type="pres">
      <dgm:prSet presAssocID="{4894579B-AEA2-4592-8BFC-3E621F43DB4D}" presName="text_5" presStyleLbl="node1" presStyleIdx="4" presStyleCnt="5">
        <dgm:presLayoutVars>
          <dgm:bulletEnabled val="1"/>
        </dgm:presLayoutVars>
      </dgm:prSet>
      <dgm:spPr/>
    </dgm:pt>
    <dgm:pt modelId="{547F82FC-2EA4-4083-ABFF-6067218FA732}" type="pres">
      <dgm:prSet presAssocID="{4894579B-AEA2-4592-8BFC-3E621F43DB4D}" presName="accent_5" presStyleCnt="0"/>
      <dgm:spPr/>
    </dgm:pt>
    <dgm:pt modelId="{CC9EC7DC-FCF0-416A-94F8-D2402FDE878E}" type="pres">
      <dgm:prSet presAssocID="{4894579B-AEA2-4592-8BFC-3E621F43DB4D}" presName="accentRepeatNode" presStyleLbl="solidFgAcc1" presStyleIdx="4" presStyleCnt="5"/>
      <dgm:spPr/>
    </dgm:pt>
  </dgm:ptLst>
  <dgm:cxnLst>
    <dgm:cxn modelId="{BB7B0808-EF68-4473-BD67-9B2DBFCADB62}" srcId="{570ED56C-6A24-411B-9888-03BA11C2A08A}" destId="{7EA67DAA-2504-4A99-824A-F74F70C42E2D}" srcOrd="0" destOrd="0" parTransId="{F7506576-BEB2-45E2-BF79-6EAAA0F31307}" sibTransId="{3A720063-DFC6-46AD-AC16-2C415AE5397B}"/>
    <dgm:cxn modelId="{D64B3A29-6192-4CFA-B1BF-E6C9525647E6}" type="presOf" srcId="{3A720063-DFC6-46AD-AC16-2C415AE5397B}" destId="{66CD638E-9A05-4632-8F1C-5F6DDAE1E466}" srcOrd="0" destOrd="0" presId="urn:microsoft.com/office/officeart/2008/layout/VerticalCurvedList"/>
    <dgm:cxn modelId="{AEA77E5B-21B2-4B92-AD2C-F27BFA81D91F}" type="presOf" srcId="{4894579B-AEA2-4592-8BFC-3E621F43DB4D}" destId="{32F4B3E1-E41B-4A58-9EEB-A94FC6F54AAB}" srcOrd="0" destOrd="0" presId="urn:microsoft.com/office/officeart/2008/layout/VerticalCurvedList"/>
    <dgm:cxn modelId="{E7E2A460-B0DF-49BA-9A76-06771D13A59B}" type="presOf" srcId="{DA73E2E6-0306-4886-914F-36BF24CB05B1}" destId="{0244AEC4-0AEE-41BB-91CF-F742D8F977C6}" srcOrd="0" destOrd="0" presId="urn:microsoft.com/office/officeart/2008/layout/VerticalCurvedList"/>
    <dgm:cxn modelId="{F785F44A-DCD3-45CA-97C4-F0F322D2A7DA}" type="presOf" srcId="{7EA67DAA-2504-4A99-824A-F74F70C42E2D}" destId="{5F42807C-FB97-4BC5-A284-D23B4DBF19FE}" srcOrd="0" destOrd="0" presId="urn:microsoft.com/office/officeart/2008/layout/VerticalCurvedList"/>
    <dgm:cxn modelId="{3860F397-7698-408C-8524-F2374CA4DD67}" type="presOf" srcId="{0282905E-6DAB-4943-9228-6F5A5E7A09B6}" destId="{27651965-5242-4BDC-97B3-FBB3092189C5}" srcOrd="0" destOrd="0" presId="urn:microsoft.com/office/officeart/2008/layout/VerticalCurvedList"/>
    <dgm:cxn modelId="{148703B7-9D7E-49DF-984D-C0E6E78B4C9E}" srcId="{570ED56C-6A24-411B-9888-03BA11C2A08A}" destId="{3B59DCD1-3532-4374-87B2-A1CA98E9DB06}" srcOrd="2" destOrd="0" parTransId="{7531C7D1-C14C-4D41-AFEE-EDC49DB17EDD}" sibTransId="{7A6F0F4D-21B6-4630-97EF-61542C68D0ED}"/>
    <dgm:cxn modelId="{9FE4A2B8-7755-467F-A701-B687B555DE29}" type="presOf" srcId="{3B59DCD1-3532-4374-87B2-A1CA98E9DB06}" destId="{F1B65F36-2BFA-454F-801E-3EAB9C496EB2}" srcOrd="0" destOrd="0" presId="urn:microsoft.com/office/officeart/2008/layout/VerticalCurvedList"/>
    <dgm:cxn modelId="{A83DFBE4-00D0-49CA-A50C-F02CFF7FD853}" srcId="{570ED56C-6A24-411B-9888-03BA11C2A08A}" destId="{DA73E2E6-0306-4886-914F-36BF24CB05B1}" srcOrd="3" destOrd="0" parTransId="{40CA2AD7-3A10-4C19-8BA0-A10360414E1E}" sibTransId="{FEA40C8C-6A81-4969-AE68-D7942426EDE5}"/>
    <dgm:cxn modelId="{71CC13F0-5329-417F-B0B4-FDF7B68B2FCA}" srcId="{570ED56C-6A24-411B-9888-03BA11C2A08A}" destId="{4894579B-AEA2-4592-8BFC-3E621F43DB4D}" srcOrd="4" destOrd="0" parTransId="{BCEEABD8-BA4B-41AD-8365-2BE4468C8270}" sibTransId="{8C30D27C-DEC9-49D1-A0D5-79A7C4818A8F}"/>
    <dgm:cxn modelId="{CE5E39F3-D437-4F59-8AA0-791E90A18A44}" type="presOf" srcId="{570ED56C-6A24-411B-9888-03BA11C2A08A}" destId="{DC4B6F19-5385-45C7-9232-80FDDD9878F3}" srcOrd="0" destOrd="0" presId="urn:microsoft.com/office/officeart/2008/layout/VerticalCurvedList"/>
    <dgm:cxn modelId="{BE07ACF9-AD58-46EC-95CF-3B7750BA9FD3}" srcId="{570ED56C-6A24-411B-9888-03BA11C2A08A}" destId="{0282905E-6DAB-4943-9228-6F5A5E7A09B6}" srcOrd="1" destOrd="0" parTransId="{83562BE9-C3B5-44DC-B3C2-24BE957FD094}" sibTransId="{67562717-0AD9-4524-BF2D-D190AA79D116}"/>
    <dgm:cxn modelId="{27473481-2121-432F-95A6-874073F99B86}" type="presParOf" srcId="{DC4B6F19-5385-45C7-9232-80FDDD9878F3}" destId="{08508989-0FA6-419A-B847-C2CFC962106C}" srcOrd="0" destOrd="0" presId="urn:microsoft.com/office/officeart/2008/layout/VerticalCurvedList"/>
    <dgm:cxn modelId="{011474EC-0C60-4089-A0E1-56204C0E15FC}" type="presParOf" srcId="{08508989-0FA6-419A-B847-C2CFC962106C}" destId="{11838A9D-0F42-4F73-A153-85F878300339}" srcOrd="0" destOrd="0" presId="urn:microsoft.com/office/officeart/2008/layout/VerticalCurvedList"/>
    <dgm:cxn modelId="{2FE36F90-986F-479C-A2EF-CE97B67B978E}" type="presParOf" srcId="{11838A9D-0F42-4F73-A153-85F878300339}" destId="{A2AF3AE3-E6A2-40BD-BAA3-571718D6FB63}" srcOrd="0" destOrd="0" presId="urn:microsoft.com/office/officeart/2008/layout/VerticalCurvedList"/>
    <dgm:cxn modelId="{2AFFE650-A609-4399-9BB5-0D56F44E6085}" type="presParOf" srcId="{11838A9D-0F42-4F73-A153-85F878300339}" destId="{66CD638E-9A05-4632-8F1C-5F6DDAE1E466}" srcOrd="1" destOrd="0" presId="urn:microsoft.com/office/officeart/2008/layout/VerticalCurvedList"/>
    <dgm:cxn modelId="{1632E423-2C94-4242-9E6B-8B10975DCB03}" type="presParOf" srcId="{11838A9D-0F42-4F73-A153-85F878300339}" destId="{1E26B49C-E69D-4B82-ACD1-0233E09D8704}" srcOrd="2" destOrd="0" presId="urn:microsoft.com/office/officeart/2008/layout/VerticalCurvedList"/>
    <dgm:cxn modelId="{A65C4257-5E10-446F-8CFF-D7744DD9D71D}" type="presParOf" srcId="{11838A9D-0F42-4F73-A153-85F878300339}" destId="{96BD7738-1116-4913-92F0-564BB44DEDDD}" srcOrd="3" destOrd="0" presId="urn:microsoft.com/office/officeart/2008/layout/VerticalCurvedList"/>
    <dgm:cxn modelId="{32755269-1BBC-4A9E-8794-737F1DE9827F}" type="presParOf" srcId="{08508989-0FA6-419A-B847-C2CFC962106C}" destId="{5F42807C-FB97-4BC5-A284-D23B4DBF19FE}" srcOrd="1" destOrd="0" presId="urn:microsoft.com/office/officeart/2008/layout/VerticalCurvedList"/>
    <dgm:cxn modelId="{7ECA26BC-D836-4B92-868B-5B2D961DC05C}" type="presParOf" srcId="{08508989-0FA6-419A-B847-C2CFC962106C}" destId="{3B3026BF-4FAE-482A-97D0-BE125A9CD394}" srcOrd="2" destOrd="0" presId="urn:microsoft.com/office/officeart/2008/layout/VerticalCurvedList"/>
    <dgm:cxn modelId="{33F9BF7A-6F3E-42E6-85C4-16DBE389ABC9}" type="presParOf" srcId="{3B3026BF-4FAE-482A-97D0-BE125A9CD394}" destId="{26041A8C-0960-4869-B986-F9F3CFCD41CF}" srcOrd="0" destOrd="0" presId="urn:microsoft.com/office/officeart/2008/layout/VerticalCurvedList"/>
    <dgm:cxn modelId="{B720F6A6-3791-4AD4-AFCA-AF9A7ACE93DE}" type="presParOf" srcId="{08508989-0FA6-419A-B847-C2CFC962106C}" destId="{27651965-5242-4BDC-97B3-FBB3092189C5}" srcOrd="3" destOrd="0" presId="urn:microsoft.com/office/officeart/2008/layout/VerticalCurvedList"/>
    <dgm:cxn modelId="{6D648005-B3E7-4200-9709-59A8B4DC26DA}" type="presParOf" srcId="{08508989-0FA6-419A-B847-C2CFC962106C}" destId="{DA8089E8-4375-4EBA-B84E-44CEC53F6EB9}" srcOrd="4" destOrd="0" presId="urn:microsoft.com/office/officeart/2008/layout/VerticalCurvedList"/>
    <dgm:cxn modelId="{128119BC-511E-4E65-A83B-9E5E1F20C8BA}" type="presParOf" srcId="{DA8089E8-4375-4EBA-B84E-44CEC53F6EB9}" destId="{00A39F00-AF6B-40B0-9CA5-EB2C7BFC58F3}" srcOrd="0" destOrd="0" presId="urn:microsoft.com/office/officeart/2008/layout/VerticalCurvedList"/>
    <dgm:cxn modelId="{71B2CA0F-AF69-4758-AFE7-5434EFF7C55E}" type="presParOf" srcId="{08508989-0FA6-419A-B847-C2CFC962106C}" destId="{F1B65F36-2BFA-454F-801E-3EAB9C496EB2}" srcOrd="5" destOrd="0" presId="urn:microsoft.com/office/officeart/2008/layout/VerticalCurvedList"/>
    <dgm:cxn modelId="{6DDC4300-B649-457D-94CA-8E3E0335A8CF}" type="presParOf" srcId="{08508989-0FA6-419A-B847-C2CFC962106C}" destId="{4DC1FF1A-8CFB-47F7-BD2E-8DBE47339865}" srcOrd="6" destOrd="0" presId="urn:microsoft.com/office/officeart/2008/layout/VerticalCurvedList"/>
    <dgm:cxn modelId="{0C0D0DBE-EA9C-499C-A03B-D9DE12E20366}" type="presParOf" srcId="{4DC1FF1A-8CFB-47F7-BD2E-8DBE47339865}" destId="{5EFE14C1-2644-4B85-BD5C-1126AFE7744E}" srcOrd="0" destOrd="0" presId="urn:microsoft.com/office/officeart/2008/layout/VerticalCurvedList"/>
    <dgm:cxn modelId="{227F39FC-A3FD-42D4-A903-AFCB1A8A2171}" type="presParOf" srcId="{08508989-0FA6-419A-B847-C2CFC962106C}" destId="{0244AEC4-0AEE-41BB-91CF-F742D8F977C6}" srcOrd="7" destOrd="0" presId="urn:microsoft.com/office/officeart/2008/layout/VerticalCurvedList"/>
    <dgm:cxn modelId="{6CF5C775-5815-4165-882B-1D3C14B65B27}" type="presParOf" srcId="{08508989-0FA6-419A-B847-C2CFC962106C}" destId="{DDFE0CB7-894A-4589-8F92-3EB1295AEE7B}" srcOrd="8" destOrd="0" presId="urn:microsoft.com/office/officeart/2008/layout/VerticalCurvedList"/>
    <dgm:cxn modelId="{456D07B9-EBBD-4C0E-8D4E-EE1C79299165}" type="presParOf" srcId="{DDFE0CB7-894A-4589-8F92-3EB1295AEE7B}" destId="{AC4D6C68-04A6-4445-8FBB-62AA7AC550CB}" srcOrd="0" destOrd="0" presId="urn:microsoft.com/office/officeart/2008/layout/VerticalCurvedList"/>
    <dgm:cxn modelId="{5F48DEA6-5F50-4F27-9914-AF4F2B71BACA}" type="presParOf" srcId="{08508989-0FA6-419A-B847-C2CFC962106C}" destId="{32F4B3E1-E41B-4A58-9EEB-A94FC6F54AAB}" srcOrd="9" destOrd="0" presId="urn:microsoft.com/office/officeart/2008/layout/VerticalCurvedList"/>
    <dgm:cxn modelId="{FC72A6B0-C9AB-4E6F-A9C3-7A6697A12363}" type="presParOf" srcId="{08508989-0FA6-419A-B847-C2CFC962106C}" destId="{547F82FC-2EA4-4083-ABFF-6067218FA732}" srcOrd="10" destOrd="0" presId="urn:microsoft.com/office/officeart/2008/layout/VerticalCurvedList"/>
    <dgm:cxn modelId="{4D67FF7E-FA13-4E87-BFF7-519EE95EF1D7}" type="presParOf" srcId="{547F82FC-2EA4-4083-ABFF-6067218FA732}" destId="{CC9EC7DC-FCF0-416A-94F8-D2402FDE87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0ED56C-6A24-411B-9888-03BA11C2A08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7EA67DAA-2504-4A99-824A-F74F70C42E2D}">
      <dgm:prSet phldrT="[Tekst]" custT="1"/>
      <dgm:spPr/>
      <dgm:t>
        <a:bodyPr/>
        <a:lstStyle/>
        <a:p>
          <a:pPr algn="l"/>
          <a:r>
            <a:rPr lang="pl-PL" sz="2400" b="1" dirty="0"/>
            <a:t>Percepcja</a:t>
          </a:r>
        </a:p>
      </dgm:t>
    </dgm:pt>
    <dgm:pt modelId="{F7506576-BEB2-45E2-BF79-6EAAA0F31307}" type="parTrans" cxnId="{BB7B0808-EF68-4473-BD67-9B2DBFCADB62}">
      <dgm:prSet/>
      <dgm:spPr/>
      <dgm:t>
        <a:bodyPr/>
        <a:lstStyle/>
        <a:p>
          <a:endParaRPr lang="pl-PL" sz="2400"/>
        </a:p>
      </dgm:t>
    </dgm:pt>
    <dgm:pt modelId="{3A720063-DFC6-46AD-AC16-2C415AE5397B}" type="sibTrans" cxnId="{BB7B0808-EF68-4473-BD67-9B2DBFCADB62}">
      <dgm:prSet custT="1"/>
      <dgm:spPr/>
      <dgm:t>
        <a:bodyPr/>
        <a:lstStyle/>
        <a:p>
          <a:endParaRPr lang="pl-PL" sz="2400"/>
        </a:p>
      </dgm:t>
    </dgm:pt>
    <dgm:pt modelId="{FAA2AA63-5ABD-443D-8648-03FAB24CB45E}">
      <dgm:prSet phldrT="[Tekst]" custT="1"/>
      <dgm:spPr/>
      <dgm:t>
        <a:bodyPr/>
        <a:lstStyle/>
        <a:p>
          <a:pPr algn="l"/>
          <a:r>
            <a:rPr lang="pl-PL" sz="2400" b="1" dirty="0"/>
            <a:t>Nastawianie</a:t>
          </a:r>
        </a:p>
      </dgm:t>
    </dgm:pt>
    <dgm:pt modelId="{CA2758B5-0452-4DDF-BED4-D0CB3A788937}" type="parTrans" cxnId="{A49280B5-2621-45F0-AB68-6E18DFDA214D}">
      <dgm:prSet/>
      <dgm:spPr/>
      <dgm:t>
        <a:bodyPr/>
        <a:lstStyle/>
        <a:p>
          <a:endParaRPr lang="pl-PL" sz="2400"/>
        </a:p>
      </dgm:t>
    </dgm:pt>
    <dgm:pt modelId="{C6F77475-389D-4688-89F5-F39057A1A524}" type="sibTrans" cxnId="{A49280B5-2621-45F0-AB68-6E18DFDA214D}">
      <dgm:prSet custT="1"/>
      <dgm:spPr/>
      <dgm:t>
        <a:bodyPr/>
        <a:lstStyle/>
        <a:p>
          <a:endParaRPr lang="pl-PL" sz="2400"/>
        </a:p>
      </dgm:t>
    </dgm:pt>
    <dgm:pt modelId="{19DF3E46-897F-4974-94AC-90ED31A3FB3C}">
      <dgm:prSet phldrT="[Tekst]" custT="1"/>
      <dgm:spPr/>
      <dgm:t>
        <a:bodyPr/>
        <a:lstStyle/>
        <a:p>
          <a:pPr algn="l"/>
          <a:r>
            <a:rPr lang="pl-PL" sz="2400" b="1" dirty="0"/>
            <a:t>Reagowanie</a:t>
          </a:r>
        </a:p>
      </dgm:t>
    </dgm:pt>
    <dgm:pt modelId="{9D30B21D-EF41-4CC5-A905-1B423004223A}" type="parTrans" cxnId="{53E1D3AD-E684-4563-BCEE-D5389C865F6D}">
      <dgm:prSet/>
      <dgm:spPr/>
      <dgm:t>
        <a:bodyPr/>
        <a:lstStyle/>
        <a:p>
          <a:endParaRPr lang="pl-PL" sz="2400"/>
        </a:p>
      </dgm:t>
    </dgm:pt>
    <dgm:pt modelId="{34F86926-0512-4128-97B6-9F746DEAF0CD}" type="sibTrans" cxnId="{53E1D3AD-E684-4563-BCEE-D5389C865F6D}">
      <dgm:prSet custT="1"/>
      <dgm:spPr/>
      <dgm:t>
        <a:bodyPr/>
        <a:lstStyle/>
        <a:p>
          <a:endParaRPr lang="pl-PL" sz="2400"/>
        </a:p>
      </dgm:t>
    </dgm:pt>
    <dgm:pt modelId="{B85D2DD4-5B48-4297-BA66-FE7E76D2A197}">
      <dgm:prSet phldrT="[Tekst]" custT="1"/>
      <dgm:spPr/>
      <dgm:t>
        <a:bodyPr/>
        <a:lstStyle/>
        <a:p>
          <a:pPr algn="l"/>
          <a:r>
            <a:rPr lang="pl-PL" sz="2400" b="1" dirty="0"/>
            <a:t>Mechanizm</a:t>
          </a:r>
        </a:p>
      </dgm:t>
    </dgm:pt>
    <dgm:pt modelId="{0801F034-4E38-4F66-A8D9-432A7A1CAEEB}" type="parTrans" cxnId="{B2D8B7E9-012C-4E1E-8C6A-098D6A1E7576}">
      <dgm:prSet/>
      <dgm:spPr/>
      <dgm:t>
        <a:bodyPr/>
        <a:lstStyle/>
        <a:p>
          <a:endParaRPr lang="pl-PL" sz="2400"/>
        </a:p>
      </dgm:t>
    </dgm:pt>
    <dgm:pt modelId="{777FA872-C551-4CDB-B69E-2F8736EFD6D4}" type="sibTrans" cxnId="{B2D8B7E9-012C-4E1E-8C6A-098D6A1E7576}">
      <dgm:prSet custT="1"/>
      <dgm:spPr/>
      <dgm:t>
        <a:bodyPr/>
        <a:lstStyle/>
        <a:p>
          <a:endParaRPr lang="pl-PL" sz="2400"/>
        </a:p>
      </dgm:t>
    </dgm:pt>
    <dgm:pt modelId="{D9F0D75C-A4D4-4E48-80BC-D34CEA7ED229}">
      <dgm:prSet phldrT="[Tekst]" custT="1"/>
      <dgm:spPr/>
      <dgm:t>
        <a:bodyPr/>
        <a:lstStyle/>
        <a:p>
          <a:pPr algn="l"/>
          <a:r>
            <a:rPr lang="pl-PL" sz="2400" b="1" dirty="0"/>
            <a:t>Kompleksowe lub jawne reagowanie</a:t>
          </a:r>
        </a:p>
      </dgm:t>
    </dgm:pt>
    <dgm:pt modelId="{51B0C37A-7503-4D1F-8641-4E142D0EC72B}" type="parTrans" cxnId="{C773A733-0785-48E9-85DE-7A466A0EA3E1}">
      <dgm:prSet/>
      <dgm:spPr/>
      <dgm:t>
        <a:bodyPr/>
        <a:lstStyle/>
        <a:p>
          <a:endParaRPr lang="pl-PL" sz="2400"/>
        </a:p>
      </dgm:t>
    </dgm:pt>
    <dgm:pt modelId="{B0FCB437-97BD-4C3F-998E-E984F651934C}" type="sibTrans" cxnId="{C773A733-0785-48E9-85DE-7A466A0EA3E1}">
      <dgm:prSet custT="1"/>
      <dgm:spPr/>
      <dgm:t>
        <a:bodyPr/>
        <a:lstStyle/>
        <a:p>
          <a:endParaRPr lang="pl-PL" sz="2400"/>
        </a:p>
      </dgm:t>
    </dgm:pt>
    <dgm:pt modelId="{77A3BF3B-BCCC-4E22-9432-10BCFB82CAD0}">
      <dgm:prSet phldrT="[Tekst]" custT="1"/>
      <dgm:spPr/>
      <dgm:t>
        <a:bodyPr/>
        <a:lstStyle/>
        <a:p>
          <a:pPr algn="l"/>
          <a:r>
            <a:rPr lang="pl-PL" sz="2400" b="1" dirty="0"/>
            <a:t>Adaptacja</a:t>
          </a:r>
        </a:p>
      </dgm:t>
    </dgm:pt>
    <dgm:pt modelId="{6B2E8A89-320D-41F9-A8B2-67EBC0F93407}" type="parTrans" cxnId="{8B69EA18-594B-4929-90BD-0BFD581AD2C2}">
      <dgm:prSet/>
      <dgm:spPr/>
      <dgm:t>
        <a:bodyPr/>
        <a:lstStyle/>
        <a:p>
          <a:endParaRPr lang="pl-PL" sz="2400"/>
        </a:p>
      </dgm:t>
    </dgm:pt>
    <dgm:pt modelId="{959F9961-B7E7-47DB-8542-326D2B1215A0}" type="sibTrans" cxnId="{8B69EA18-594B-4929-90BD-0BFD581AD2C2}">
      <dgm:prSet custT="1"/>
      <dgm:spPr/>
      <dgm:t>
        <a:bodyPr/>
        <a:lstStyle/>
        <a:p>
          <a:endParaRPr lang="pl-PL" sz="2400"/>
        </a:p>
      </dgm:t>
    </dgm:pt>
    <dgm:pt modelId="{5D7B113F-48E7-4C6C-A3EC-36841CEAE17D}">
      <dgm:prSet phldrT="[Tekst]" custT="1"/>
      <dgm:spPr/>
      <dgm:t>
        <a:bodyPr/>
        <a:lstStyle/>
        <a:p>
          <a:pPr algn="l"/>
          <a:r>
            <a:rPr lang="pl-PL" sz="2400" b="1" dirty="0"/>
            <a:t>Oryginalność</a:t>
          </a:r>
        </a:p>
      </dgm:t>
    </dgm:pt>
    <dgm:pt modelId="{BB69017A-9AA6-4E88-90EA-DDCF4FDCEF8B}" type="parTrans" cxnId="{DDC3A95C-1331-48F0-85C9-5B6D617D5366}">
      <dgm:prSet/>
      <dgm:spPr/>
      <dgm:t>
        <a:bodyPr/>
        <a:lstStyle/>
        <a:p>
          <a:endParaRPr lang="pl-PL" sz="2400"/>
        </a:p>
      </dgm:t>
    </dgm:pt>
    <dgm:pt modelId="{8FC8D027-F413-4286-AD2C-829196DB2582}" type="sibTrans" cxnId="{DDC3A95C-1331-48F0-85C9-5B6D617D5366}">
      <dgm:prSet/>
      <dgm:spPr/>
      <dgm:t>
        <a:bodyPr/>
        <a:lstStyle/>
        <a:p>
          <a:endParaRPr lang="pl-PL" sz="2400"/>
        </a:p>
      </dgm:t>
    </dgm:pt>
    <dgm:pt modelId="{ABE0D2D1-7048-4CE4-8B01-5FF3CB290CB2}" type="pres">
      <dgm:prSet presAssocID="{570ED56C-6A24-411B-9888-03BA11C2A08A}" presName="Name0" presStyleCnt="0">
        <dgm:presLayoutVars>
          <dgm:chMax val="7"/>
          <dgm:chPref val="7"/>
          <dgm:dir/>
        </dgm:presLayoutVars>
      </dgm:prSet>
      <dgm:spPr/>
    </dgm:pt>
    <dgm:pt modelId="{02924102-26AA-4B40-81E9-5D352EDC3CD3}" type="pres">
      <dgm:prSet presAssocID="{570ED56C-6A24-411B-9888-03BA11C2A08A}" presName="Name1" presStyleCnt="0"/>
      <dgm:spPr/>
    </dgm:pt>
    <dgm:pt modelId="{6B11B5CE-11E5-4FF4-906E-2881C92B6C30}" type="pres">
      <dgm:prSet presAssocID="{570ED56C-6A24-411B-9888-03BA11C2A08A}" presName="cycle" presStyleCnt="0"/>
      <dgm:spPr/>
    </dgm:pt>
    <dgm:pt modelId="{932E8827-D919-405F-BBAB-8331D3E24A54}" type="pres">
      <dgm:prSet presAssocID="{570ED56C-6A24-411B-9888-03BA11C2A08A}" presName="srcNode" presStyleLbl="node1" presStyleIdx="0" presStyleCnt="7"/>
      <dgm:spPr/>
    </dgm:pt>
    <dgm:pt modelId="{7B286B7F-17D5-4E3E-B8FD-3887D500F5CF}" type="pres">
      <dgm:prSet presAssocID="{570ED56C-6A24-411B-9888-03BA11C2A08A}" presName="conn" presStyleLbl="parChTrans1D2" presStyleIdx="0" presStyleCnt="1"/>
      <dgm:spPr/>
    </dgm:pt>
    <dgm:pt modelId="{0E585F67-A1A6-48ED-BE72-0961D1AD7BF8}" type="pres">
      <dgm:prSet presAssocID="{570ED56C-6A24-411B-9888-03BA11C2A08A}" presName="extraNode" presStyleLbl="node1" presStyleIdx="0" presStyleCnt="7"/>
      <dgm:spPr/>
    </dgm:pt>
    <dgm:pt modelId="{B106FC1C-AC30-489B-B786-4E9478F597D8}" type="pres">
      <dgm:prSet presAssocID="{570ED56C-6A24-411B-9888-03BA11C2A08A}" presName="dstNode" presStyleLbl="node1" presStyleIdx="0" presStyleCnt="7"/>
      <dgm:spPr/>
    </dgm:pt>
    <dgm:pt modelId="{19726F6C-F3F1-4A95-B0A8-972572E3622F}" type="pres">
      <dgm:prSet presAssocID="{7EA67DAA-2504-4A99-824A-F74F70C42E2D}" presName="text_1" presStyleLbl="node1" presStyleIdx="0" presStyleCnt="7">
        <dgm:presLayoutVars>
          <dgm:bulletEnabled val="1"/>
        </dgm:presLayoutVars>
      </dgm:prSet>
      <dgm:spPr/>
    </dgm:pt>
    <dgm:pt modelId="{5C74B6F5-ADE6-41C0-8DF2-9B662973AF5C}" type="pres">
      <dgm:prSet presAssocID="{7EA67DAA-2504-4A99-824A-F74F70C42E2D}" presName="accent_1" presStyleCnt="0"/>
      <dgm:spPr/>
    </dgm:pt>
    <dgm:pt modelId="{5DAB7E43-A173-4E68-8DEF-F6ECE48140D2}" type="pres">
      <dgm:prSet presAssocID="{7EA67DAA-2504-4A99-824A-F74F70C42E2D}" presName="accentRepeatNode" presStyleLbl="solidFgAcc1" presStyleIdx="0" presStyleCnt="7"/>
      <dgm:spPr/>
    </dgm:pt>
    <dgm:pt modelId="{7F9F250F-798B-493B-9C73-1FFF40081F9A}" type="pres">
      <dgm:prSet presAssocID="{FAA2AA63-5ABD-443D-8648-03FAB24CB45E}" presName="text_2" presStyleLbl="node1" presStyleIdx="1" presStyleCnt="7">
        <dgm:presLayoutVars>
          <dgm:bulletEnabled val="1"/>
        </dgm:presLayoutVars>
      </dgm:prSet>
      <dgm:spPr/>
    </dgm:pt>
    <dgm:pt modelId="{0A45B078-7155-46C7-8443-46C58CDA10F7}" type="pres">
      <dgm:prSet presAssocID="{FAA2AA63-5ABD-443D-8648-03FAB24CB45E}" presName="accent_2" presStyleCnt="0"/>
      <dgm:spPr/>
    </dgm:pt>
    <dgm:pt modelId="{791549FF-79C8-4F44-A10C-F67DF9957E8A}" type="pres">
      <dgm:prSet presAssocID="{FAA2AA63-5ABD-443D-8648-03FAB24CB45E}" presName="accentRepeatNode" presStyleLbl="solidFgAcc1" presStyleIdx="1" presStyleCnt="7"/>
      <dgm:spPr/>
    </dgm:pt>
    <dgm:pt modelId="{1FEBD665-9061-4AD8-8C6F-B95020C89216}" type="pres">
      <dgm:prSet presAssocID="{19DF3E46-897F-4974-94AC-90ED31A3FB3C}" presName="text_3" presStyleLbl="node1" presStyleIdx="2" presStyleCnt="7">
        <dgm:presLayoutVars>
          <dgm:bulletEnabled val="1"/>
        </dgm:presLayoutVars>
      </dgm:prSet>
      <dgm:spPr/>
    </dgm:pt>
    <dgm:pt modelId="{69960F1C-E50D-40D4-99F8-CC1781AF5C26}" type="pres">
      <dgm:prSet presAssocID="{19DF3E46-897F-4974-94AC-90ED31A3FB3C}" presName="accent_3" presStyleCnt="0"/>
      <dgm:spPr/>
    </dgm:pt>
    <dgm:pt modelId="{95A46861-5594-47EF-B99C-713649D8CE54}" type="pres">
      <dgm:prSet presAssocID="{19DF3E46-897F-4974-94AC-90ED31A3FB3C}" presName="accentRepeatNode" presStyleLbl="solidFgAcc1" presStyleIdx="2" presStyleCnt="7"/>
      <dgm:spPr/>
    </dgm:pt>
    <dgm:pt modelId="{3D3C5E36-EBE9-4F44-B885-EC13D0FC371A}" type="pres">
      <dgm:prSet presAssocID="{B85D2DD4-5B48-4297-BA66-FE7E76D2A197}" presName="text_4" presStyleLbl="node1" presStyleIdx="3" presStyleCnt="7">
        <dgm:presLayoutVars>
          <dgm:bulletEnabled val="1"/>
        </dgm:presLayoutVars>
      </dgm:prSet>
      <dgm:spPr/>
    </dgm:pt>
    <dgm:pt modelId="{2B2D9EC7-3CA6-41C8-AD27-32FAA95CC4DC}" type="pres">
      <dgm:prSet presAssocID="{B85D2DD4-5B48-4297-BA66-FE7E76D2A197}" presName="accent_4" presStyleCnt="0"/>
      <dgm:spPr/>
    </dgm:pt>
    <dgm:pt modelId="{7AF62EF6-DA0F-463B-AD23-C24262853393}" type="pres">
      <dgm:prSet presAssocID="{B85D2DD4-5B48-4297-BA66-FE7E76D2A197}" presName="accentRepeatNode" presStyleLbl="solidFgAcc1" presStyleIdx="3" presStyleCnt="7"/>
      <dgm:spPr/>
    </dgm:pt>
    <dgm:pt modelId="{993B9A29-852D-409E-9034-5809D543D976}" type="pres">
      <dgm:prSet presAssocID="{D9F0D75C-A4D4-4E48-80BC-D34CEA7ED229}" presName="text_5" presStyleLbl="node1" presStyleIdx="4" presStyleCnt="7">
        <dgm:presLayoutVars>
          <dgm:bulletEnabled val="1"/>
        </dgm:presLayoutVars>
      </dgm:prSet>
      <dgm:spPr/>
    </dgm:pt>
    <dgm:pt modelId="{9F96CABF-201C-4CCB-9DE3-F8C5B5A82DAA}" type="pres">
      <dgm:prSet presAssocID="{D9F0D75C-A4D4-4E48-80BC-D34CEA7ED229}" presName="accent_5" presStyleCnt="0"/>
      <dgm:spPr/>
    </dgm:pt>
    <dgm:pt modelId="{8EF6672F-91AB-4818-ACB7-8119C63AD7C7}" type="pres">
      <dgm:prSet presAssocID="{D9F0D75C-A4D4-4E48-80BC-D34CEA7ED229}" presName="accentRepeatNode" presStyleLbl="solidFgAcc1" presStyleIdx="4" presStyleCnt="7"/>
      <dgm:spPr/>
    </dgm:pt>
    <dgm:pt modelId="{54C6E994-4F50-43D9-988C-189DF0B74EE2}" type="pres">
      <dgm:prSet presAssocID="{77A3BF3B-BCCC-4E22-9432-10BCFB82CAD0}" presName="text_6" presStyleLbl="node1" presStyleIdx="5" presStyleCnt="7">
        <dgm:presLayoutVars>
          <dgm:bulletEnabled val="1"/>
        </dgm:presLayoutVars>
      </dgm:prSet>
      <dgm:spPr/>
    </dgm:pt>
    <dgm:pt modelId="{CEA06A0C-4937-4C29-8C91-039B5D556F68}" type="pres">
      <dgm:prSet presAssocID="{77A3BF3B-BCCC-4E22-9432-10BCFB82CAD0}" presName="accent_6" presStyleCnt="0"/>
      <dgm:spPr/>
    </dgm:pt>
    <dgm:pt modelId="{8A3DAB84-0CAB-4E25-96AC-7E9392E25479}" type="pres">
      <dgm:prSet presAssocID="{77A3BF3B-BCCC-4E22-9432-10BCFB82CAD0}" presName="accentRepeatNode" presStyleLbl="solidFgAcc1" presStyleIdx="5" presStyleCnt="7"/>
      <dgm:spPr/>
    </dgm:pt>
    <dgm:pt modelId="{FCD18CD2-CB71-4655-BE6D-1BFC805EE39A}" type="pres">
      <dgm:prSet presAssocID="{5D7B113F-48E7-4C6C-A3EC-36841CEAE17D}" presName="text_7" presStyleLbl="node1" presStyleIdx="6" presStyleCnt="7">
        <dgm:presLayoutVars>
          <dgm:bulletEnabled val="1"/>
        </dgm:presLayoutVars>
      </dgm:prSet>
      <dgm:spPr/>
    </dgm:pt>
    <dgm:pt modelId="{D0CCA741-8A27-4720-B997-B30C02C43FEF}" type="pres">
      <dgm:prSet presAssocID="{5D7B113F-48E7-4C6C-A3EC-36841CEAE17D}" presName="accent_7" presStyleCnt="0"/>
      <dgm:spPr/>
    </dgm:pt>
    <dgm:pt modelId="{619F16AB-4661-4897-AAD5-CDEB4B09552C}" type="pres">
      <dgm:prSet presAssocID="{5D7B113F-48E7-4C6C-A3EC-36841CEAE17D}" presName="accentRepeatNode" presStyleLbl="solidFgAcc1" presStyleIdx="6" presStyleCnt="7"/>
      <dgm:spPr/>
    </dgm:pt>
  </dgm:ptLst>
  <dgm:cxnLst>
    <dgm:cxn modelId="{BB7B0808-EF68-4473-BD67-9B2DBFCADB62}" srcId="{570ED56C-6A24-411B-9888-03BA11C2A08A}" destId="{7EA67DAA-2504-4A99-824A-F74F70C42E2D}" srcOrd="0" destOrd="0" parTransId="{F7506576-BEB2-45E2-BF79-6EAAA0F31307}" sibTransId="{3A720063-DFC6-46AD-AC16-2C415AE5397B}"/>
    <dgm:cxn modelId="{79D4FE0F-58F1-4651-949F-0F864D4C1F9A}" type="presOf" srcId="{FAA2AA63-5ABD-443D-8648-03FAB24CB45E}" destId="{7F9F250F-798B-493B-9C73-1FFF40081F9A}" srcOrd="0" destOrd="0" presId="urn:microsoft.com/office/officeart/2008/layout/VerticalCurvedList"/>
    <dgm:cxn modelId="{8B69EA18-594B-4929-90BD-0BFD581AD2C2}" srcId="{570ED56C-6A24-411B-9888-03BA11C2A08A}" destId="{77A3BF3B-BCCC-4E22-9432-10BCFB82CAD0}" srcOrd="5" destOrd="0" parTransId="{6B2E8A89-320D-41F9-A8B2-67EBC0F93407}" sibTransId="{959F9961-B7E7-47DB-8542-326D2B1215A0}"/>
    <dgm:cxn modelId="{56AE8E27-B81E-4B3D-A254-BFCE7123F90D}" type="presOf" srcId="{3A720063-DFC6-46AD-AC16-2C415AE5397B}" destId="{7B286B7F-17D5-4E3E-B8FD-3887D500F5CF}" srcOrd="0" destOrd="0" presId="urn:microsoft.com/office/officeart/2008/layout/VerticalCurvedList"/>
    <dgm:cxn modelId="{C773A733-0785-48E9-85DE-7A466A0EA3E1}" srcId="{570ED56C-6A24-411B-9888-03BA11C2A08A}" destId="{D9F0D75C-A4D4-4E48-80BC-D34CEA7ED229}" srcOrd="4" destOrd="0" parTransId="{51B0C37A-7503-4D1F-8641-4E142D0EC72B}" sibTransId="{B0FCB437-97BD-4C3F-998E-E984F651934C}"/>
    <dgm:cxn modelId="{DDC3A95C-1331-48F0-85C9-5B6D617D5366}" srcId="{570ED56C-6A24-411B-9888-03BA11C2A08A}" destId="{5D7B113F-48E7-4C6C-A3EC-36841CEAE17D}" srcOrd="6" destOrd="0" parTransId="{BB69017A-9AA6-4E88-90EA-DDCF4FDCEF8B}" sibTransId="{8FC8D027-F413-4286-AD2C-829196DB2582}"/>
    <dgm:cxn modelId="{3342D245-4536-4779-8504-59B652B4F25D}" type="presOf" srcId="{7EA67DAA-2504-4A99-824A-F74F70C42E2D}" destId="{19726F6C-F3F1-4A95-B0A8-972572E3622F}" srcOrd="0" destOrd="0" presId="urn:microsoft.com/office/officeart/2008/layout/VerticalCurvedList"/>
    <dgm:cxn modelId="{2992967A-1FA4-4049-9779-E7050C496632}" type="presOf" srcId="{77A3BF3B-BCCC-4E22-9432-10BCFB82CAD0}" destId="{54C6E994-4F50-43D9-988C-189DF0B74EE2}" srcOrd="0" destOrd="0" presId="urn:microsoft.com/office/officeart/2008/layout/VerticalCurvedList"/>
    <dgm:cxn modelId="{36F7A99D-0D89-4AA5-94D1-8BD883E0062E}" type="presOf" srcId="{D9F0D75C-A4D4-4E48-80BC-D34CEA7ED229}" destId="{993B9A29-852D-409E-9034-5809D543D976}" srcOrd="0" destOrd="0" presId="urn:microsoft.com/office/officeart/2008/layout/VerticalCurvedList"/>
    <dgm:cxn modelId="{1ECB2FA0-E510-40EB-8A09-012AAF1B8309}" type="presOf" srcId="{570ED56C-6A24-411B-9888-03BA11C2A08A}" destId="{ABE0D2D1-7048-4CE4-8B01-5FF3CB290CB2}" srcOrd="0" destOrd="0" presId="urn:microsoft.com/office/officeart/2008/layout/VerticalCurvedList"/>
    <dgm:cxn modelId="{DBCD27A5-7C1D-4CE8-9296-B40F2FC57269}" type="presOf" srcId="{5D7B113F-48E7-4C6C-A3EC-36841CEAE17D}" destId="{FCD18CD2-CB71-4655-BE6D-1BFC805EE39A}" srcOrd="0" destOrd="0" presId="urn:microsoft.com/office/officeart/2008/layout/VerticalCurvedList"/>
    <dgm:cxn modelId="{53E1D3AD-E684-4563-BCEE-D5389C865F6D}" srcId="{570ED56C-6A24-411B-9888-03BA11C2A08A}" destId="{19DF3E46-897F-4974-94AC-90ED31A3FB3C}" srcOrd="2" destOrd="0" parTransId="{9D30B21D-EF41-4CC5-A905-1B423004223A}" sibTransId="{34F86926-0512-4128-97B6-9F746DEAF0CD}"/>
    <dgm:cxn modelId="{A49280B5-2621-45F0-AB68-6E18DFDA214D}" srcId="{570ED56C-6A24-411B-9888-03BA11C2A08A}" destId="{FAA2AA63-5ABD-443D-8648-03FAB24CB45E}" srcOrd="1" destOrd="0" parTransId="{CA2758B5-0452-4DDF-BED4-D0CB3A788937}" sibTransId="{C6F77475-389D-4688-89F5-F39057A1A524}"/>
    <dgm:cxn modelId="{C48A7CBD-FAF3-402A-9A2D-C76762F39BC1}" type="presOf" srcId="{19DF3E46-897F-4974-94AC-90ED31A3FB3C}" destId="{1FEBD665-9061-4AD8-8C6F-B95020C89216}" srcOrd="0" destOrd="0" presId="urn:microsoft.com/office/officeart/2008/layout/VerticalCurvedList"/>
    <dgm:cxn modelId="{DB451ED5-AC3F-4F6A-A35E-F205DFDB9E8D}" type="presOf" srcId="{B85D2DD4-5B48-4297-BA66-FE7E76D2A197}" destId="{3D3C5E36-EBE9-4F44-B885-EC13D0FC371A}" srcOrd="0" destOrd="0" presId="urn:microsoft.com/office/officeart/2008/layout/VerticalCurvedList"/>
    <dgm:cxn modelId="{B2D8B7E9-012C-4E1E-8C6A-098D6A1E7576}" srcId="{570ED56C-6A24-411B-9888-03BA11C2A08A}" destId="{B85D2DD4-5B48-4297-BA66-FE7E76D2A197}" srcOrd="3" destOrd="0" parTransId="{0801F034-4E38-4F66-A8D9-432A7A1CAEEB}" sibTransId="{777FA872-C551-4CDB-B69E-2F8736EFD6D4}"/>
    <dgm:cxn modelId="{63CAE6ED-59C4-4DAB-84C0-C7A53F5F0151}" type="presParOf" srcId="{ABE0D2D1-7048-4CE4-8B01-5FF3CB290CB2}" destId="{02924102-26AA-4B40-81E9-5D352EDC3CD3}" srcOrd="0" destOrd="0" presId="urn:microsoft.com/office/officeart/2008/layout/VerticalCurvedList"/>
    <dgm:cxn modelId="{05533411-702B-4218-AB20-3F1AF023E93A}" type="presParOf" srcId="{02924102-26AA-4B40-81E9-5D352EDC3CD3}" destId="{6B11B5CE-11E5-4FF4-906E-2881C92B6C30}" srcOrd="0" destOrd="0" presId="urn:microsoft.com/office/officeart/2008/layout/VerticalCurvedList"/>
    <dgm:cxn modelId="{9CC2E263-8A2E-45E9-931B-A8B41FB58ACF}" type="presParOf" srcId="{6B11B5CE-11E5-4FF4-906E-2881C92B6C30}" destId="{932E8827-D919-405F-BBAB-8331D3E24A54}" srcOrd="0" destOrd="0" presId="urn:microsoft.com/office/officeart/2008/layout/VerticalCurvedList"/>
    <dgm:cxn modelId="{4F443D66-B675-45FA-9B38-2DCB44DAE69C}" type="presParOf" srcId="{6B11B5CE-11E5-4FF4-906E-2881C92B6C30}" destId="{7B286B7F-17D5-4E3E-B8FD-3887D500F5CF}" srcOrd="1" destOrd="0" presId="urn:microsoft.com/office/officeart/2008/layout/VerticalCurvedList"/>
    <dgm:cxn modelId="{9D66F344-6646-49E8-9495-9B477E6D24D9}" type="presParOf" srcId="{6B11B5CE-11E5-4FF4-906E-2881C92B6C30}" destId="{0E585F67-A1A6-48ED-BE72-0961D1AD7BF8}" srcOrd="2" destOrd="0" presId="urn:microsoft.com/office/officeart/2008/layout/VerticalCurvedList"/>
    <dgm:cxn modelId="{9A1C0B72-1FE6-4AB9-8BC5-02F2F5FED63C}" type="presParOf" srcId="{6B11B5CE-11E5-4FF4-906E-2881C92B6C30}" destId="{B106FC1C-AC30-489B-B786-4E9478F597D8}" srcOrd="3" destOrd="0" presId="urn:microsoft.com/office/officeart/2008/layout/VerticalCurvedList"/>
    <dgm:cxn modelId="{D75C5914-CE6E-422F-BF0C-6A1E2B207BC9}" type="presParOf" srcId="{02924102-26AA-4B40-81E9-5D352EDC3CD3}" destId="{19726F6C-F3F1-4A95-B0A8-972572E3622F}" srcOrd="1" destOrd="0" presId="urn:microsoft.com/office/officeart/2008/layout/VerticalCurvedList"/>
    <dgm:cxn modelId="{A28E8EC8-4792-454A-95F3-5ACD8F830333}" type="presParOf" srcId="{02924102-26AA-4B40-81E9-5D352EDC3CD3}" destId="{5C74B6F5-ADE6-41C0-8DF2-9B662973AF5C}" srcOrd="2" destOrd="0" presId="urn:microsoft.com/office/officeart/2008/layout/VerticalCurvedList"/>
    <dgm:cxn modelId="{6DD16887-4761-442A-8054-7DA781322A72}" type="presParOf" srcId="{5C74B6F5-ADE6-41C0-8DF2-9B662973AF5C}" destId="{5DAB7E43-A173-4E68-8DEF-F6ECE48140D2}" srcOrd="0" destOrd="0" presId="urn:microsoft.com/office/officeart/2008/layout/VerticalCurvedList"/>
    <dgm:cxn modelId="{A5C914B2-4EEA-44EB-AD03-464AA1CEC938}" type="presParOf" srcId="{02924102-26AA-4B40-81E9-5D352EDC3CD3}" destId="{7F9F250F-798B-493B-9C73-1FFF40081F9A}" srcOrd="3" destOrd="0" presId="urn:microsoft.com/office/officeart/2008/layout/VerticalCurvedList"/>
    <dgm:cxn modelId="{FC9DABD0-B1EF-4CEF-AB7A-DD072CAA332C}" type="presParOf" srcId="{02924102-26AA-4B40-81E9-5D352EDC3CD3}" destId="{0A45B078-7155-46C7-8443-46C58CDA10F7}" srcOrd="4" destOrd="0" presId="urn:microsoft.com/office/officeart/2008/layout/VerticalCurvedList"/>
    <dgm:cxn modelId="{D22131FB-EE0B-488E-A89F-D906A83B393B}" type="presParOf" srcId="{0A45B078-7155-46C7-8443-46C58CDA10F7}" destId="{791549FF-79C8-4F44-A10C-F67DF9957E8A}" srcOrd="0" destOrd="0" presId="urn:microsoft.com/office/officeart/2008/layout/VerticalCurvedList"/>
    <dgm:cxn modelId="{B2BD88E9-F413-46B1-A44A-04311C326401}" type="presParOf" srcId="{02924102-26AA-4B40-81E9-5D352EDC3CD3}" destId="{1FEBD665-9061-4AD8-8C6F-B95020C89216}" srcOrd="5" destOrd="0" presId="urn:microsoft.com/office/officeart/2008/layout/VerticalCurvedList"/>
    <dgm:cxn modelId="{60E6B29A-9F33-4C64-B75E-29FA790C1A24}" type="presParOf" srcId="{02924102-26AA-4B40-81E9-5D352EDC3CD3}" destId="{69960F1C-E50D-40D4-99F8-CC1781AF5C26}" srcOrd="6" destOrd="0" presId="urn:microsoft.com/office/officeart/2008/layout/VerticalCurvedList"/>
    <dgm:cxn modelId="{33836429-68AC-47D7-9B2B-9E814B548FCE}" type="presParOf" srcId="{69960F1C-E50D-40D4-99F8-CC1781AF5C26}" destId="{95A46861-5594-47EF-B99C-713649D8CE54}" srcOrd="0" destOrd="0" presId="urn:microsoft.com/office/officeart/2008/layout/VerticalCurvedList"/>
    <dgm:cxn modelId="{E7214046-911F-44C5-8C75-159C2DCCE61D}" type="presParOf" srcId="{02924102-26AA-4B40-81E9-5D352EDC3CD3}" destId="{3D3C5E36-EBE9-4F44-B885-EC13D0FC371A}" srcOrd="7" destOrd="0" presId="urn:microsoft.com/office/officeart/2008/layout/VerticalCurvedList"/>
    <dgm:cxn modelId="{D6A6D9F8-9B00-4F4C-8160-AC9B8ED3EE1F}" type="presParOf" srcId="{02924102-26AA-4B40-81E9-5D352EDC3CD3}" destId="{2B2D9EC7-3CA6-41C8-AD27-32FAA95CC4DC}" srcOrd="8" destOrd="0" presId="urn:microsoft.com/office/officeart/2008/layout/VerticalCurvedList"/>
    <dgm:cxn modelId="{6BE3D1F4-6C50-44A8-8DE2-1465C587149E}" type="presParOf" srcId="{2B2D9EC7-3CA6-41C8-AD27-32FAA95CC4DC}" destId="{7AF62EF6-DA0F-463B-AD23-C24262853393}" srcOrd="0" destOrd="0" presId="urn:microsoft.com/office/officeart/2008/layout/VerticalCurvedList"/>
    <dgm:cxn modelId="{A2FBC2D5-9A18-42E1-A7A5-850FD413B29F}" type="presParOf" srcId="{02924102-26AA-4B40-81E9-5D352EDC3CD3}" destId="{993B9A29-852D-409E-9034-5809D543D976}" srcOrd="9" destOrd="0" presId="urn:microsoft.com/office/officeart/2008/layout/VerticalCurvedList"/>
    <dgm:cxn modelId="{9D189642-6030-45CD-A901-D37DD9FA22EC}" type="presParOf" srcId="{02924102-26AA-4B40-81E9-5D352EDC3CD3}" destId="{9F96CABF-201C-4CCB-9DE3-F8C5B5A82DAA}" srcOrd="10" destOrd="0" presId="urn:microsoft.com/office/officeart/2008/layout/VerticalCurvedList"/>
    <dgm:cxn modelId="{8679CD97-A3DE-4418-8502-DCA116A64569}" type="presParOf" srcId="{9F96CABF-201C-4CCB-9DE3-F8C5B5A82DAA}" destId="{8EF6672F-91AB-4818-ACB7-8119C63AD7C7}" srcOrd="0" destOrd="0" presId="urn:microsoft.com/office/officeart/2008/layout/VerticalCurvedList"/>
    <dgm:cxn modelId="{EBE206DF-C1B5-4BA0-B1E6-B314CCF34D90}" type="presParOf" srcId="{02924102-26AA-4B40-81E9-5D352EDC3CD3}" destId="{54C6E994-4F50-43D9-988C-189DF0B74EE2}" srcOrd="11" destOrd="0" presId="urn:microsoft.com/office/officeart/2008/layout/VerticalCurvedList"/>
    <dgm:cxn modelId="{90C265B1-46C2-4E8C-9E3F-29EC9C1FF3FA}" type="presParOf" srcId="{02924102-26AA-4B40-81E9-5D352EDC3CD3}" destId="{CEA06A0C-4937-4C29-8C91-039B5D556F68}" srcOrd="12" destOrd="0" presId="urn:microsoft.com/office/officeart/2008/layout/VerticalCurvedList"/>
    <dgm:cxn modelId="{AC385C60-540D-47F8-AC63-360C78AAB854}" type="presParOf" srcId="{CEA06A0C-4937-4C29-8C91-039B5D556F68}" destId="{8A3DAB84-0CAB-4E25-96AC-7E9392E25479}" srcOrd="0" destOrd="0" presId="urn:microsoft.com/office/officeart/2008/layout/VerticalCurvedList"/>
    <dgm:cxn modelId="{EA01C2ED-1EC3-4008-82AD-EB7269594223}" type="presParOf" srcId="{02924102-26AA-4B40-81E9-5D352EDC3CD3}" destId="{FCD18CD2-CB71-4655-BE6D-1BFC805EE39A}" srcOrd="13" destOrd="0" presId="urn:microsoft.com/office/officeart/2008/layout/VerticalCurvedList"/>
    <dgm:cxn modelId="{6B0D705B-60A6-4A8B-829E-45AB490810F8}" type="presParOf" srcId="{02924102-26AA-4B40-81E9-5D352EDC3CD3}" destId="{D0CCA741-8A27-4720-B997-B30C02C43FEF}" srcOrd="14" destOrd="0" presId="urn:microsoft.com/office/officeart/2008/layout/VerticalCurvedList"/>
    <dgm:cxn modelId="{E2B45494-5BCA-4F5D-A4AF-16CE530A85E4}" type="presParOf" srcId="{D0CCA741-8A27-4720-B997-B30C02C43FEF}" destId="{619F16AB-4661-4897-AAD5-CDEB4B0955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CE7841-6663-4DE2-8C47-F188CC3EA4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59DC25F-5924-4FA0-BDA4-61F86B573506}">
      <dgm:prSet phldrT="[Tekst]" custT="1"/>
      <dgm:spPr/>
      <dgm:t>
        <a:bodyPr/>
        <a:lstStyle/>
        <a:p>
          <a:r>
            <a:rPr lang="pl-PL" sz="1400" dirty="0"/>
            <a:t>Metody aktywizują-ce</a:t>
          </a:r>
        </a:p>
      </dgm:t>
    </dgm:pt>
    <dgm:pt modelId="{C8884EAC-EF15-4DEC-945C-0F64BC7D1F56}" type="parTrans" cxnId="{144B4C05-E8C7-4B41-9EA8-9A6BC0F1A142}">
      <dgm:prSet/>
      <dgm:spPr/>
      <dgm:t>
        <a:bodyPr/>
        <a:lstStyle/>
        <a:p>
          <a:endParaRPr lang="pl-PL"/>
        </a:p>
      </dgm:t>
    </dgm:pt>
    <dgm:pt modelId="{4F712560-90B0-4B33-B248-441C0E58BC01}" type="sibTrans" cxnId="{144B4C05-E8C7-4B41-9EA8-9A6BC0F1A142}">
      <dgm:prSet/>
      <dgm:spPr/>
      <dgm:t>
        <a:bodyPr/>
        <a:lstStyle/>
        <a:p>
          <a:endParaRPr lang="pl-PL"/>
        </a:p>
      </dgm:t>
    </dgm:pt>
    <dgm:pt modelId="{E53E3668-3393-4A31-AF00-2D5EEB8A264E}">
      <dgm:prSet phldrT="[Tekst]" custT="1"/>
      <dgm:spPr/>
      <dgm:t>
        <a:bodyPr/>
        <a:lstStyle/>
        <a:p>
          <a:r>
            <a:rPr lang="pl-PL" sz="1400" dirty="0" err="1"/>
            <a:t>Symulacyj-ne</a:t>
          </a:r>
          <a:endParaRPr lang="pl-PL" sz="1400" dirty="0"/>
        </a:p>
      </dgm:t>
    </dgm:pt>
    <dgm:pt modelId="{5CB432A0-FD37-48F5-915E-FDEB7FB06367}" type="parTrans" cxnId="{700B7C67-FB0C-42CF-8643-97313244A8B2}">
      <dgm:prSet/>
      <dgm:spPr/>
      <dgm:t>
        <a:bodyPr/>
        <a:lstStyle/>
        <a:p>
          <a:endParaRPr lang="pl-PL"/>
        </a:p>
      </dgm:t>
    </dgm:pt>
    <dgm:pt modelId="{692EC31D-09A2-4F38-B5D0-59703FBAAD6C}" type="sibTrans" cxnId="{700B7C67-FB0C-42CF-8643-97313244A8B2}">
      <dgm:prSet/>
      <dgm:spPr/>
      <dgm:t>
        <a:bodyPr/>
        <a:lstStyle/>
        <a:p>
          <a:endParaRPr lang="pl-PL"/>
        </a:p>
      </dgm:t>
    </dgm:pt>
    <dgm:pt modelId="{67FD0ABB-F409-4E1B-B484-72D0BC1B0EDE}">
      <dgm:prSet phldrT="[Tekst]" custT="1"/>
      <dgm:spPr/>
      <dgm:t>
        <a:bodyPr/>
        <a:lstStyle/>
        <a:p>
          <a:r>
            <a:rPr lang="pl-PL" sz="1400" dirty="0" err="1"/>
            <a:t>Psycholo-giczne</a:t>
          </a:r>
          <a:endParaRPr lang="pl-PL" sz="1400" dirty="0"/>
        </a:p>
      </dgm:t>
    </dgm:pt>
    <dgm:pt modelId="{7725463F-47CB-4D0E-8754-1F71F7C27643}" type="parTrans" cxnId="{2FB265A7-7926-45FA-80DA-958907DEA0B2}">
      <dgm:prSet/>
      <dgm:spPr/>
      <dgm:t>
        <a:bodyPr/>
        <a:lstStyle/>
        <a:p>
          <a:endParaRPr lang="pl-PL"/>
        </a:p>
      </dgm:t>
    </dgm:pt>
    <dgm:pt modelId="{256CAEDA-C538-4820-933B-DC9B14497586}" type="sibTrans" cxnId="{2FB265A7-7926-45FA-80DA-958907DEA0B2}">
      <dgm:prSet/>
      <dgm:spPr/>
      <dgm:t>
        <a:bodyPr/>
        <a:lstStyle/>
        <a:p>
          <a:endParaRPr lang="pl-PL"/>
        </a:p>
      </dgm:t>
    </dgm:pt>
    <dgm:pt modelId="{B7EBC4A9-CD81-4CA1-B5F4-6CDC304A8093}">
      <dgm:prSet phldrT="[Tekst]" custT="1"/>
      <dgm:spPr/>
      <dgm:t>
        <a:bodyPr/>
        <a:lstStyle/>
        <a:p>
          <a:r>
            <a:rPr lang="pl-PL" sz="1400" dirty="0"/>
            <a:t>Inscenizacja</a:t>
          </a:r>
        </a:p>
      </dgm:t>
    </dgm:pt>
    <dgm:pt modelId="{6A69A61C-3F7D-4582-BA80-35374B814D7C}" type="parTrans" cxnId="{A7F69B3B-52FB-43B5-9876-4B26AE34D64D}">
      <dgm:prSet/>
      <dgm:spPr/>
      <dgm:t>
        <a:bodyPr/>
        <a:lstStyle/>
        <a:p>
          <a:endParaRPr lang="pl-PL"/>
        </a:p>
      </dgm:t>
    </dgm:pt>
    <dgm:pt modelId="{73F206BE-EF43-43C6-966D-279E8ECC9417}" type="sibTrans" cxnId="{A7F69B3B-52FB-43B5-9876-4B26AE34D64D}">
      <dgm:prSet/>
      <dgm:spPr/>
      <dgm:t>
        <a:bodyPr/>
        <a:lstStyle/>
        <a:p>
          <a:endParaRPr lang="pl-PL"/>
        </a:p>
      </dgm:t>
    </dgm:pt>
    <dgm:pt modelId="{9D9B04AF-B834-4C03-9205-85806DA6D46E}">
      <dgm:prSet phldrT="[Tekst]" custT="1"/>
      <dgm:spPr/>
      <dgm:t>
        <a:bodyPr/>
        <a:lstStyle/>
        <a:p>
          <a:r>
            <a:rPr lang="pl-PL" sz="1400" dirty="0"/>
            <a:t>Związane z wykładem</a:t>
          </a:r>
        </a:p>
      </dgm:t>
    </dgm:pt>
    <dgm:pt modelId="{AD742493-F93B-4D81-B0A9-0D08022A7698}" type="parTrans" cxnId="{24B1C274-F54C-4DE9-9209-9005C9E6226C}">
      <dgm:prSet/>
      <dgm:spPr/>
      <dgm:t>
        <a:bodyPr/>
        <a:lstStyle/>
        <a:p>
          <a:endParaRPr lang="pl-PL"/>
        </a:p>
      </dgm:t>
    </dgm:pt>
    <dgm:pt modelId="{724416AF-A489-4B35-AD15-B4E39DD97823}" type="sibTrans" cxnId="{24B1C274-F54C-4DE9-9209-9005C9E6226C}">
      <dgm:prSet/>
      <dgm:spPr/>
      <dgm:t>
        <a:bodyPr/>
        <a:lstStyle/>
        <a:p>
          <a:endParaRPr lang="pl-PL"/>
        </a:p>
      </dgm:t>
    </dgm:pt>
    <dgm:pt modelId="{0DC971F4-D9CA-4C5F-913C-DE3C02D9E0BB}">
      <dgm:prSet phldrT="[Tekst]" custT="1"/>
      <dgm:spPr/>
      <dgm:t>
        <a:bodyPr/>
        <a:lstStyle/>
        <a:p>
          <a:r>
            <a:rPr lang="pl-PL" sz="1400" dirty="0"/>
            <a:t>Metoda sytuacyjna</a:t>
          </a:r>
        </a:p>
      </dgm:t>
    </dgm:pt>
    <dgm:pt modelId="{91F7B45E-EE2A-4DE6-AE69-2D98F8EA9AF1}" type="parTrans" cxnId="{89C9F3E6-B583-4245-8516-732A0473D916}">
      <dgm:prSet/>
      <dgm:spPr/>
      <dgm:t>
        <a:bodyPr/>
        <a:lstStyle/>
        <a:p>
          <a:endParaRPr lang="pl-PL"/>
        </a:p>
      </dgm:t>
    </dgm:pt>
    <dgm:pt modelId="{4FCBDC97-062E-4902-8012-9FE1221BF9B6}" type="sibTrans" cxnId="{89C9F3E6-B583-4245-8516-732A0473D916}">
      <dgm:prSet/>
      <dgm:spPr/>
      <dgm:t>
        <a:bodyPr/>
        <a:lstStyle/>
        <a:p>
          <a:endParaRPr lang="pl-PL"/>
        </a:p>
      </dgm:t>
    </dgm:pt>
    <dgm:pt modelId="{BD8EF3D5-774F-476F-A17C-9833A6E411E9}">
      <dgm:prSet phldrT="[Tekst]" custT="1"/>
      <dgm:spPr/>
      <dgm:t>
        <a:bodyPr/>
        <a:lstStyle/>
        <a:p>
          <a:r>
            <a:rPr lang="pl-PL" sz="1400" dirty="0"/>
            <a:t>Gry </a:t>
          </a:r>
          <a:r>
            <a:rPr lang="pl-PL" sz="1400" dirty="0" err="1"/>
            <a:t>dydaktycz-ne</a:t>
          </a:r>
          <a:endParaRPr lang="pl-PL" sz="1400" dirty="0"/>
        </a:p>
      </dgm:t>
    </dgm:pt>
    <dgm:pt modelId="{24C52014-5433-4FFF-B551-741F36DF7701}" type="parTrans" cxnId="{A9C359CB-0586-4EF2-9EC7-3E0B804D3A0A}">
      <dgm:prSet/>
      <dgm:spPr/>
      <dgm:t>
        <a:bodyPr/>
        <a:lstStyle/>
        <a:p>
          <a:endParaRPr lang="pl-PL"/>
        </a:p>
      </dgm:t>
    </dgm:pt>
    <dgm:pt modelId="{B5905516-04F5-427E-8B9C-611D069CE34D}" type="sibTrans" cxnId="{A9C359CB-0586-4EF2-9EC7-3E0B804D3A0A}">
      <dgm:prSet/>
      <dgm:spPr/>
      <dgm:t>
        <a:bodyPr/>
        <a:lstStyle/>
        <a:p>
          <a:endParaRPr lang="pl-PL"/>
        </a:p>
      </dgm:t>
    </dgm:pt>
    <dgm:pt modelId="{C270D229-405E-48E5-983F-1E5F510B9303}">
      <dgm:prSet phldrT="[Tekst]" custT="1"/>
      <dgm:spPr/>
      <dgm:t>
        <a:bodyPr/>
        <a:lstStyle/>
        <a:p>
          <a:r>
            <a:rPr lang="pl-PL" sz="1400" dirty="0"/>
            <a:t>decyzyjne</a:t>
          </a:r>
        </a:p>
      </dgm:t>
    </dgm:pt>
    <dgm:pt modelId="{FB9508C6-A107-4540-82C9-AC8E648B5F16}" type="parTrans" cxnId="{A36322F4-EC00-496C-9610-D8DD1D0C3C96}">
      <dgm:prSet/>
      <dgm:spPr/>
      <dgm:t>
        <a:bodyPr/>
        <a:lstStyle/>
        <a:p>
          <a:endParaRPr lang="pl-PL"/>
        </a:p>
      </dgm:t>
    </dgm:pt>
    <dgm:pt modelId="{96B7E678-0684-44C7-BBEB-7BE52EFB1E62}" type="sibTrans" cxnId="{A36322F4-EC00-496C-9610-D8DD1D0C3C96}">
      <dgm:prSet/>
      <dgm:spPr/>
      <dgm:t>
        <a:bodyPr/>
        <a:lstStyle/>
        <a:p>
          <a:endParaRPr lang="pl-PL"/>
        </a:p>
      </dgm:t>
    </dgm:pt>
    <dgm:pt modelId="{A7264F8B-1D9F-48DA-ACF8-F29AA10DB9C0}">
      <dgm:prSet phldrT="[Tekst]" custT="1"/>
      <dgm:spPr/>
      <dgm:t>
        <a:bodyPr/>
        <a:lstStyle/>
        <a:p>
          <a:r>
            <a:rPr lang="pl-PL" sz="1400" dirty="0"/>
            <a:t>Metoda </a:t>
          </a:r>
          <a:r>
            <a:rPr lang="pl-PL" sz="1400" dirty="0" err="1"/>
            <a:t>przypad-ków</a:t>
          </a:r>
          <a:endParaRPr lang="pl-PL" sz="1400" dirty="0"/>
        </a:p>
      </dgm:t>
    </dgm:pt>
    <dgm:pt modelId="{FA7EB970-E84B-4F28-8472-A8208F96EA1F}" type="parTrans" cxnId="{ECD945EF-C450-4C15-8794-4CA3CF912DB9}">
      <dgm:prSet/>
      <dgm:spPr/>
      <dgm:t>
        <a:bodyPr/>
        <a:lstStyle/>
        <a:p>
          <a:endParaRPr lang="pl-PL"/>
        </a:p>
      </dgm:t>
    </dgm:pt>
    <dgm:pt modelId="{BD4CF1A9-91AB-49C9-A4B0-C7F23CCF971D}" type="sibTrans" cxnId="{ECD945EF-C450-4C15-8794-4CA3CF912DB9}">
      <dgm:prSet/>
      <dgm:spPr/>
      <dgm:t>
        <a:bodyPr/>
        <a:lstStyle/>
        <a:p>
          <a:endParaRPr lang="pl-PL"/>
        </a:p>
      </dgm:t>
    </dgm:pt>
    <dgm:pt modelId="{824DF119-3DA3-41A9-B784-CCE8AB565791}">
      <dgm:prSet phldrT="[Tekst]" custT="1"/>
      <dgm:spPr/>
      <dgm:t>
        <a:bodyPr/>
        <a:lstStyle/>
        <a:p>
          <a:r>
            <a:rPr lang="pl-PL" sz="1400" dirty="0"/>
            <a:t>Okrągłego stołu</a:t>
          </a:r>
        </a:p>
      </dgm:t>
    </dgm:pt>
    <dgm:pt modelId="{C05ABA2B-EDB8-4B13-A443-E89175F5F422}" type="parTrans" cxnId="{60BDF689-7F8A-448F-BE26-3A09CEDE24AE}">
      <dgm:prSet/>
      <dgm:spPr/>
      <dgm:t>
        <a:bodyPr/>
        <a:lstStyle/>
        <a:p>
          <a:endParaRPr lang="pl-PL"/>
        </a:p>
      </dgm:t>
    </dgm:pt>
    <dgm:pt modelId="{B0D05DB2-B4AE-4C3B-8BFF-7129C14FD3FA}" type="sibTrans" cxnId="{60BDF689-7F8A-448F-BE26-3A09CEDE24AE}">
      <dgm:prSet/>
      <dgm:spPr/>
      <dgm:t>
        <a:bodyPr/>
        <a:lstStyle/>
        <a:p>
          <a:endParaRPr lang="pl-PL"/>
        </a:p>
      </dgm:t>
    </dgm:pt>
    <dgm:pt modelId="{D433ABB5-C75B-4AB1-8FA8-43B182256FCE}">
      <dgm:prSet phldrT="[Tekst]" custT="1"/>
      <dgm:spPr/>
      <dgm:t>
        <a:bodyPr/>
        <a:lstStyle/>
        <a:p>
          <a:r>
            <a:rPr lang="pl-PL" sz="1400" dirty="0" err="1"/>
            <a:t>Wielokrot</a:t>
          </a:r>
          <a:r>
            <a:rPr lang="pl-PL" sz="1400" dirty="0"/>
            <a:t>-na</a:t>
          </a:r>
        </a:p>
      </dgm:t>
    </dgm:pt>
    <dgm:pt modelId="{118304E2-92DB-4B53-9ACA-A313DFD7B47F}" type="parTrans" cxnId="{91F2762C-FB81-433C-B668-C11C207A84AC}">
      <dgm:prSet/>
      <dgm:spPr/>
      <dgm:t>
        <a:bodyPr/>
        <a:lstStyle/>
        <a:p>
          <a:endParaRPr lang="pl-PL"/>
        </a:p>
      </dgm:t>
    </dgm:pt>
    <dgm:pt modelId="{1DD9F953-4DBF-489C-92CA-E95C9FF511E5}" type="sibTrans" cxnId="{91F2762C-FB81-433C-B668-C11C207A84AC}">
      <dgm:prSet/>
      <dgm:spPr/>
      <dgm:t>
        <a:bodyPr/>
        <a:lstStyle/>
        <a:p>
          <a:endParaRPr lang="pl-PL"/>
        </a:p>
      </dgm:t>
    </dgm:pt>
    <dgm:pt modelId="{08A54B74-545B-4FE7-9425-326992AE6264}">
      <dgm:prSet phldrT="[Tekst]" custT="1"/>
      <dgm:spPr/>
      <dgm:t>
        <a:bodyPr/>
        <a:lstStyle/>
        <a:p>
          <a:r>
            <a:rPr lang="pl-PL" sz="1400" dirty="0"/>
            <a:t>Burza mózgów</a:t>
          </a:r>
        </a:p>
      </dgm:t>
    </dgm:pt>
    <dgm:pt modelId="{177B61FC-5DDA-4883-B1B9-5BBD0024B24E}" type="parTrans" cxnId="{5371DC0E-E06A-46AF-A540-DDD2E0AEAC12}">
      <dgm:prSet/>
      <dgm:spPr/>
      <dgm:t>
        <a:bodyPr/>
        <a:lstStyle/>
        <a:p>
          <a:endParaRPr lang="pl-PL"/>
        </a:p>
      </dgm:t>
    </dgm:pt>
    <dgm:pt modelId="{3902C68B-F880-4222-B8A5-877101351A06}" type="sibTrans" cxnId="{5371DC0E-E06A-46AF-A540-DDD2E0AEAC12}">
      <dgm:prSet/>
      <dgm:spPr/>
      <dgm:t>
        <a:bodyPr/>
        <a:lstStyle/>
        <a:p>
          <a:endParaRPr lang="pl-PL"/>
        </a:p>
      </dgm:t>
    </dgm:pt>
    <dgm:pt modelId="{9589C8AA-05A7-40D7-A7E4-E6FC0C315C50}">
      <dgm:prSet phldrT="[Tekst]" custT="1"/>
      <dgm:spPr/>
      <dgm:t>
        <a:bodyPr/>
        <a:lstStyle/>
        <a:p>
          <a:r>
            <a:rPr lang="pl-PL" sz="1400" dirty="0"/>
            <a:t>Panelowa</a:t>
          </a:r>
        </a:p>
      </dgm:t>
    </dgm:pt>
    <dgm:pt modelId="{7B3ED25D-417D-4023-A01D-D1B373E63D80}" type="parTrans" cxnId="{9E509B3E-10AF-494D-AFF7-63D6BD7482DB}">
      <dgm:prSet/>
      <dgm:spPr/>
      <dgm:t>
        <a:bodyPr/>
        <a:lstStyle/>
        <a:p>
          <a:endParaRPr lang="pl-PL"/>
        </a:p>
      </dgm:t>
    </dgm:pt>
    <dgm:pt modelId="{9FA2A062-63CE-4E5B-8165-A747D8C18EC6}" type="sibTrans" cxnId="{9E509B3E-10AF-494D-AFF7-63D6BD7482DB}">
      <dgm:prSet/>
      <dgm:spPr/>
      <dgm:t>
        <a:bodyPr/>
        <a:lstStyle/>
        <a:p>
          <a:endParaRPr lang="pl-PL"/>
        </a:p>
      </dgm:t>
    </dgm:pt>
    <dgm:pt modelId="{CB2831C1-73A1-41C8-A1A4-DF8DC06859E4}">
      <dgm:prSet phldrT="[Tekst]" custT="1"/>
      <dgm:spPr/>
      <dgm:t>
        <a:bodyPr/>
        <a:lstStyle/>
        <a:p>
          <a:r>
            <a:rPr lang="pl-PL" sz="1400" dirty="0" err="1"/>
            <a:t>metaplan</a:t>
          </a:r>
          <a:endParaRPr lang="pl-PL" sz="1400" dirty="0"/>
        </a:p>
      </dgm:t>
    </dgm:pt>
    <dgm:pt modelId="{C5A09EF4-2F2D-43C1-A524-9B0ABE42992C}" type="parTrans" cxnId="{3D7DF5CF-50AB-4522-B453-9D697557B934}">
      <dgm:prSet/>
      <dgm:spPr/>
      <dgm:t>
        <a:bodyPr/>
        <a:lstStyle/>
        <a:p>
          <a:endParaRPr lang="pl-PL"/>
        </a:p>
      </dgm:t>
    </dgm:pt>
    <dgm:pt modelId="{16E55692-956A-4EB6-9C44-8F52BD413076}" type="sibTrans" cxnId="{3D7DF5CF-50AB-4522-B453-9D697557B934}">
      <dgm:prSet/>
      <dgm:spPr/>
      <dgm:t>
        <a:bodyPr/>
        <a:lstStyle/>
        <a:p>
          <a:endParaRPr lang="pl-PL"/>
        </a:p>
      </dgm:t>
    </dgm:pt>
    <dgm:pt modelId="{74385803-6AE9-422A-9667-80FB1CBE61F8}">
      <dgm:prSet phldrT="[Tekst]" custT="1"/>
      <dgm:spPr/>
      <dgm:t>
        <a:bodyPr/>
        <a:lstStyle/>
        <a:p>
          <a:r>
            <a:rPr lang="pl-PL" sz="1400" dirty="0" err="1"/>
            <a:t>Semina-rium</a:t>
          </a:r>
          <a:endParaRPr lang="pl-PL" sz="1400" dirty="0"/>
        </a:p>
      </dgm:t>
    </dgm:pt>
    <dgm:pt modelId="{70A04304-9CCF-40BC-98BB-BADD8055E222}" type="parTrans" cxnId="{47ED3BE9-5061-4335-B7B8-12BCF0D61C0D}">
      <dgm:prSet/>
      <dgm:spPr/>
      <dgm:t>
        <a:bodyPr/>
        <a:lstStyle/>
        <a:p>
          <a:endParaRPr lang="pl-PL"/>
        </a:p>
      </dgm:t>
    </dgm:pt>
    <dgm:pt modelId="{7B39DBD8-BFDD-401F-BAFC-D956183DDA8F}" type="sibTrans" cxnId="{47ED3BE9-5061-4335-B7B8-12BCF0D61C0D}">
      <dgm:prSet/>
      <dgm:spPr/>
      <dgm:t>
        <a:bodyPr/>
        <a:lstStyle/>
        <a:p>
          <a:endParaRPr lang="pl-PL"/>
        </a:p>
      </dgm:t>
    </dgm:pt>
    <dgm:pt modelId="{5B5EF74A-3266-495B-A643-2A2DFDEEC175}">
      <dgm:prSet phldrT="[Tekst]" custT="1"/>
      <dgm:spPr/>
      <dgm:t>
        <a:bodyPr/>
        <a:lstStyle/>
        <a:p>
          <a:r>
            <a:rPr lang="pl-PL" sz="1400" dirty="0"/>
            <a:t>Dyskusja </a:t>
          </a:r>
          <a:r>
            <a:rPr lang="pl-PL" sz="1400" dirty="0" err="1"/>
            <a:t>dydaktycz</a:t>
          </a:r>
          <a:r>
            <a:rPr lang="pl-PL" sz="1400" dirty="0"/>
            <a:t>-na</a:t>
          </a:r>
        </a:p>
      </dgm:t>
    </dgm:pt>
    <dgm:pt modelId="{B0381DA3-EBEE-4236-A3E1-06A0DB3CEE41}" type="parTrans" cxnId="{D8E3913C-6562-4726-B4A2-B34EDA01A738}">
      <dgm:prSet/>
      <dgm:spPr/>
      <dgm:t>
        <a:bodyPr/>
        <a:lstStyle/>
        <a:p>
          <a:endParaRPr lang="pl-PL"/>
        </a:p>
      </dgm:t>
    </dgm:pt>
    <dgm:pt modelId="{59481DA5-0A03-4A03-A7DB-048BA934C1CD}" type="sibTrans" cxnId="{D8E3913C-6562-4726-B4A2-B34EDA01A738}">
      <dgm:prSet/>
      <dgm:spPr/>
      <dgm:t>
        <a:bodyPr/>
        <a:lstStyle/>
        <a:p>
          <a:endParaRPr lang="pl-PL"/>
        </a:p>
      </dgm:t>
    </dgm:pt>
    <dgm:pt modelId="{5C9E32D8-5190-4CA0-8890-B6DCA5F0CD4A}" type="pres">
      <dgm:prSet presAssocID="{63CE7841-6663-4DE2-8C47-F188CC3EA4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437D6C-1246-400D-B635-8A63C6F8B570}" type="pres">
      <dgm:prSet presAssocID="{559DC25F-5924-4FA0-BDA4-61F86B573506}" presName="hierRoot1" presStyleCnt="0"/>
      <dgm:spPr/>
    </dgm:pt>
    <dgm:pt modelId="{7C0696A2-522E-47C9-A5A0-BF820634AE7B}" type="pres">
      <dgm:prSet presAssocID="{559DC25F-5924-4FA0-BDA4-61F86B573506}" presName="composite" presStyleCnt="0"/>
      <dgm:spPr/>
    </dgm:pt>
    <dgm:pt modelId="{156FF91D-553D-410D-98C8-6767403FD65D}" type="pres">
      <dgm:prSet presAssocID="{559DC25F-5924-4FA0-BDA4-61F86B573506}" presName="background" presStyleLbl="node0" presStyleIdx="0" presStyleCnt="1"/>
      <dgm:spPr/>
    </dgm:pt>
    <dgm:pt modelId="{11CE8196-4584-431A-83EB-3469304103BB}" type="pres">
      <dgm:prSet presAssocID="{559DC25F-5924-4FA0-BDA4-61F86B573506}" presName="text" presStyleLbl="fgAcc0" presStyleIdx="0" presStyleCnt="1">
        <dgm:presLayoutVars>
          <dgm:chPref val="3"/>
        </dgm:presLayoutVars>
      </dgm:prSet>
      <dgm:spPr/>
    </dgm:pt>
    <dgm:pt modelId="{61986CC9-B308-4FAF-A336-FD961A382AC3}" type="pres">
      <dgm:prSet presAssocID="{559DC25F-5924-4FA0-BDA4-61F86B573506}" presName="hierChild2" presStyleCnt="0"/>
      <dgm:spPr/>
    </dgm:pt>
    <dgm:pt modelId="{8EE21CEB-2A47-4D1D-B3BC-EA237E2F83E6}" type="pres">
      <dgm:prSet presAssocID="{91F7B45E-EE2A-4DE6-AE69-2D98F8EA9AF1}" presName="Name10" presStyleLbl="parChTrans1D2" presStyleIdx="0" presStyleCnt="6"/>
      <dgm:spPr/>
    </dgm:pt>
    <dgm:pt modelId="{0C1318AF-7D19-4778-A3F3-E80A6CE023A3}" type="pres">
      <dgm:prSet presAssocID="{0DC971F4-D9CA-4C5F-913C-DE3C02D9E0BB}" presName="hierRoot2" presStyleCnt="0"/>
      <dgm:spPr/>
    </dgm:pt>
    <dgm:pt modelId="{7C3B43E7-9509-4887-87E4-121C9BB0A08F}" type="pres">
      <dgm:prSet presAssocID="{0DC971F4-D9CA-4C5F-913C-DE3C02D9E0BB}" presName="composite2" presStyleCnt="0"/>
      <dgm:spPr/>
    </dgm:pt>
    <dgm:pt modelId="{D7E2CED8-4F72-441A-BAED-A08C52486E56}" type="pres">
      <dgm:prSet presAssocID="{0DC971F4-D9CA-4C5F-913C-DE3C02D9E0BB}" presName="background2" presStyleLbl="node2" presStyleIdx="0" presStyleCnt="6"/>
      <dgm:spPr/>
    </dgm:pt>
    <dgm:pt modelId="{AE6B9DD1-DC19-47CF-BEE6-95C70E7947E0}" type="pres">
      <dgm:prSet presAssocID="{0DC971F4-D9CA-4C5F-913C-DE3C02D9E0BB}" presName="text2" presStyleLbl="fgAcc2" presStyleIdx="0" presStyleCnt="6">
        <dgm:presLayoutVars>
          <dgm:chPref val="3"/>
        </dgm:presLayoutVars>
      </dgm:prSet>
      <dgm:spPr/>
    </dgm:pt>
    <dgm:pt modelId="{44865779-FF2A-406C-8118-BB5677F7E4FA}" type="pres">
      <dgm:prSet presAssocID="{0DC971F4-D9CA-4C5F-913C-DE3C02D9E0BB}" presName="hierChild3" presStyleCnt="0"/>
      <dgm:spPr/>
    </dgm:pt>
    <dgm:pt modelId="{1C9251C7-2CFC-4C05-8751-D1E0DA17BE3B}" type="pres">
      <dgm:prSet presAssocID="{24C52014-5433-4FFF-B551-741F36DF7701}" presName="Name10" presStyleLbl="parChTrans1D2" presStyleIdx="1" presStyleCnt="6"/>
      <dgm:spPr/>
    </dgm:pt>
    <dgm:pt modelId="{E98FEDD9-4D5C-4296-A047-6DF7F8DF7847}" type="pres">
      <dgm:prSet presAssocID="{BD8EF3D5-774F-476F-A17C-9833A6E411E9}" presName="hierRoot2" presStyleCnt="0"/>
      <dgm:spPr/>
    </dgm:pt>
    <dgm:pt modelId="{E60C71D2-E168-42EE-8ACC-66186AA99573}" type="pres">
      <dgm:prSet presAssocID="{BD8EF3D5-774F-476F-A17C-9833A6E411E9}" presName="composite2" presStyleCnt="0"/>
      <dgm:spPr/>
    </dgm:pt>
    <dgm:pt modelId="{7E7F1B4C-FF53-43C6-B8DC-4318434AB43E}" type="pres">
      <dgm:prSet presAssocID="{BD8EF3D5-774F-476F-A17C-9833A6E411E9}" presName="background2" presStyleLbl="node2" presStyleIdx="1" presStyleCnt="6"/>
      <dgm:spPr/>
    </dgm:pt>
    <dgm:pt modelId="{60B0D1B9-B41C-4B0F-8236-464DE83CCC38}" type="pres">
      <dgm:prSet presAssocID="{BD8EF3D5-774F-476F-A17C-9833A6E411E9}" presName="text2" presStyleLbl="fgAcc2" presStyleIdx="1" presStyleCnt="6">
        <dgm:presLayoutVars>
          <dgm:chPref val="3"/>
        </dgm:presLayoutVars>
      </dgm:prSet>
      <dgm:spPr/>
    </dgm:pt>
    <dgm:pt modelId="{8AB2CF4B-695B-4C4D-8BEF-760E635A2AAD}" type="pres">
      <dgm:prSet presAssocID="{BD8EF3D5-774F-476F-A17C-9833A6E411E9}" presName="hierChild3" presStyleCnt="0"/>
      <dgm:spPr/>
    </dgm:pt>
    <dgm:pt modelId="{AF1B37CC-0F2E-42DE-9849-27A145C7AADD}" type="pres">
      <dgm:prSet presAssocID="{5CB432A0-FD37-48F5-915E-FDEB7FB06367}" presName="Name17" presStyleLbl="parChTrans1D3" presStyleIdx="0" presStyleCnt="9"/>
      <dgm:spPr/>
    </dgm:pt>
    <dgm:pt modelId="{83C3177E-56F6-47F3-B8E8-807B64E10E68}" type="pres">
      <dgm:prSet presAssocID="{E53E3668-3393-4A31-AF00-2D5EEB8A264E}" presName="hierRoot3" presStyleCnt="0"/>
      <dgm:spPr/>
    </dgm:pt>
    <dgm:pt modelId="{BAA22427-8752-43F0-9AF4-CF2B04F54FFC}" type="pres">
      <dgm:prSet presAssocID="{E53E3668-3393-4A31-AF00-2D5EEB8A264E}" presName="composite3" presStyleCnt="0"/>
      <dgm:spPr/>
    </dgm:pt>
    <dgm:pt modelId="{F9C63CF6-0F78-4A32-9260-51EFFCDB9AD3}" type="pres">
      <dgm:prSet presAssocID="{E53E3668-3393-4A31-AF00-2D5EEB8A264E}" presName="background3" presStyleLbl="node3" presStyleIdx="0" presStyleCnt="9"/>
      <dgm:spPr/>
    </dgm:pt>
    <dgm:pt modelId="{CC24F3D5-7C28-47A6-AEC8-40D29F81C584}" type="pres">
      <dgm:prSet presAssocID="{E53E3668-3393-4A31-AF00-2D5EEB8A264E}" presName="text3" presStyleLbl="fgAcc3" presStyleIdx="0" presStyleCnt="9">
        <dgm:presLayoutVars>
          <dgm:chPref val="3"/>
        </dgm:presLayoutVars>
      </dgm:prSet>
      <dgm:spPr/>
    </dgm:pt>
    <dgm:pt modelId="{3624A7D0-DEE1-42ED-A673-B32F83495CEE}" type="pres">
      <dgm:prSet presAssocID="{E53E3668-3393-4A31-AF00-2D5EEB8A264E}" presName="hierChild4" presStyleCnt="0"/>
      <dgm:spPr/>
    </dgm:pt>
    <dgm:pt modelId="{EBC28878-F188-483B-B7AC-75A05727CE7E}" type="pres">
      <dgm:prSet presAssocID="{FB9508C6-A107-4540-82C9-AC8E648B5F16}" presName="Name17" presStyleLbl="parChTrans1D3" presStyleIdx="1" presStyleCnt="9"/>
      <dgm:spPr/>
    </dgm:pt>
    <dgm:pt modelId="{729F48A0-6759-447B-BA7C-C2F6271BB8A3}" type="pres">
      <dgm:prSet presAssocID="{C270D229-405E-48E5-983F-1E5F510B9303}" presName="hierRoot3" presStyleCnt="0"/>
      <dgm:spPr/>
    </dgm:pt>
    <dgm:pt modelId="{F12F2319-DFA3-40C1-9100-81D80CFCC917}" type="pres">
      <dgm:prSet presAssocID="{C270D229-405E-48E5-983F-1E5F510B9303}" presName="composite3" presStyleCnt="0"/>
      <dgm:spPr/>
    </dgm:pt>
    <dgm:pt modelId="{4BF4E43D-AF5D-405E-8182-BD29BFD47D60}" type="pres">
      <dgm:prSet presAssocID="{C270D229-405E-48E5-983F-1E5F510B9303}" presName="background3" presStyleLbl="node3" presStyleIdx="1" presStyleCnt="9"/>
      <dgm:spPr/>
    </dgm:pt>
    <dgm:pt modelId="{C8ACE6ED-C642-46D8-BA72-778D3C923BC3}" type="pres">
      <dgm:prSet presAssocID="{C270D229-405E-48E5-983F-1E5F510B9303}" presName="text3" presStyleLbl="fgAcc3" presStyleIdx="1" presStyleCnt="9">
        <dgm:presLayoutVars>
          <dgm:chPref val="3"/>
        </dgm:presLayoutVars>
      </dgm:prSet>
      <dgm:spPr/>
    </dgm:pt>
    <dgm:pt modelId="{2FAF51AA-FF80-4334-8719-8BC8F940D7BF}" type="pres">
      <dgm:prSet presAssocID="{C270D229-405E-48E5-983F-1E5F510B9303}" presName="hierChild4" presStyleCnt="0"/>
      <dgm:spPr/>
    </dgm:pt>
    <dgm:pt modelId="{FF05FADA-26DE-476D-A6B9-36E78C7E9AAD}" type="pres">
      <dgm:prSet presAssocID="{7725463F-47CB-4D0E-8754-1F71F7C27643}" presName="Name17" presStyleLbl="parChTrans1D3" presStyleIdx="2" presStyleCnt="9"/>
      <dgm:spPr/>
    </dgm:pt>
    <dgm:pt modelId="{D871FBAB-4AEB-46C7-9C66-302AC37D27D5}" type="pres">
      <dgm:prSet presAssocID="{67FD0ABB-F409-4E1B-B484-72D0BC1B0EDE}" presName="hierRoot3" presStyleCnt="0"/>
      <dgm:spPr/>
    </dgm:pt>
    <dgm:pt modelId="{CC457DAD-ECFB-4EF3-83F3-C854D0582F01}" type="pres">
      <dgm:prSet presAssocID="{67FD0ABB-F409-4E1B-B484-72D0BC1B0EDE}" presName="composite3" presStyleCnt="0"/>
      <dgm:spPr/>
    </dgm:pt>
    <dgm:pt modelId="{7042EE55-F356-45BF-928D-CDBEC544FFAB}" type="pres">
      <dgm:prSet presAssocID="{67FD0ABB-F409-4E1B-B484-72D0BC1B0EDE}" presName="background3" presStyleLbl="node3" presStyleIdx="2" presStyleCnt="9"/>
      <dgm:spPr/>
    </dgm:pt>
    <dgm:pt modelId="{477E34AF-CE59-43F0-AD3B-7E3455FF6527}" type="pres">
      <dgm:prSet presAssocID="{67FD0ABB-F409-4E1B-B484-72D0BC1B0EDE}" presName="text3" presStyleLbl="fgAcc3" presStyleIdx="2" presStyleCnt="9">
        <dgm:presLayoutVars>
          <dgm:chPref val="3"/>
        </dgm:presLayoutVars>
      </dgm:prSet>
      <dgm:spPr/>
    </dgm:pt>
    <dgm:pt modelId="{9F026740-C3C1-45A0-834A-5BADD246FBC3}" type="pres">
      <dgm:prSet presAssocID="{67FD0ABB-F409-4E1B-B484-72D0BC1B0EDE}" presName="hierChild4" presStyleCnt="0"/>
      <dgm:spPr/>
    </dgm:pt>
    <dgm:pt modelId="{0B2B23C4-1840-4A82-88CD-55F746DA0B3D}" type="pres">
      <dgm:prSet presAssocID="{6A69A61C-3F7D-4582-BA80-35374B814D7C}" presName="Name10" presStyleLbl="parChTrans1D2" presStyleIdx="2" presStyleCnt="6"/>
      <dgm:spPr/>
    </dgm:pt>
    <dgm:pt modelId="{A0E67715-7247-4A6E-9AA8-47810DD673F8}" type="pres">
      <dgm:prSet presAssocID="{B7EBC4A9-CD81-4CA1-B5F4-6CDC304A8093}" presName="hierRoot2" presStyleCnt="0"/>
      <dgm:spPr/>
    </dgm:pt>
    <dgm:pt modelId="{5F40F65E-1EA0-4A70-8F6B-07DC344B9FC3}" type="pres">
      <dgm:prSet presAssocID="{B7EBC4A9-CD81-4CA1-B5F4-6CDC304A8093}" presName="composite2" presStyleCnt="0"/>
      <dgm:spPr/>
    </dgm:pt>
    <dgm:pt modelId="{1BE924BB-5B67-4E3D-A1C7-3D2835DA4B1B}" type="pres">
      <dgm:prSet presAssocID="{B7EBC4A9-CD81-4CA1-B5F4-6CDC304A8093}" presName="background2" presStyleLbl="node2" presStyleIdx="2" presStyleCnt="6"/>
      <dgm:spPr/>
    </dgm:pt>
    <dgm:pt modelId="{942A4891-55E5-4138-B552-80BE159CC54E}" type="pres">
      <dgm:prSet presAssocID="{B7EBC4A9-CD81-4CA1-B5F4-6CDC304A8093}" presName="text2" presStyleLbl="fgAcc2" presStyleIdx="2" presStyleCnt="6">
        <dgm:presLayoutVars>
          <dgm:chPref val="3"/>
        </dgm:presLayoutVars>
      </dgm:prSet>
      <dgm:spPr/>
    </dgm:pt>
    <dgm:pt modelId="{B02996AA-2D6C-443D-B96D-DFAC301ED47D}" type="pres">
      <dgm:prSet presAssocID="{B7EBC4A9-CD81-4CA1-B5F4-6CDC304A8093}" presName="hierChild3" presStyleCnt="0"/>
      <dgm:spPr/>
    </dgm:pt>
    <dgm:pt modelId="{65FBF788-4C81-462E-AA76-C065D220D25E}" type="pres">
      <dgm:prSet presAssocID="{70A04304-9CCF-40BC-98BB-BADD8055E222}" presName="Name10" presStyleLbl="parChTrans1D2" presStyleIdx="3" presStyleCnt="6"/>
      <dgm:spPr/>
    </dgm:pt>
    <dgm:pt modelId="{D306C47E-4E86-4408-82EA-1B762981864A}" type="pres">
      <dgm:prSet presAssocID="{74385803-6AE9-422A-9667-80FB1CBE61F8}" presName="hierRoot2" presStyleCnt="0"/>
      <dgm:spPr/>
    </dgm:pt>
    <dgm:pt modelId="{3515994F-9A6A-4F26-AB53-BA738C9580B0}" type="pres">
      <dgm:prSet presAssocID="{74385803-6AE9-422A-9667-80FB1CBE61F8}" presName="composite2" presStyleCnt="0"/>
      <dgm:spPr/>
    </dgm:pt>
    <dgm:pt modelId="{EE016F14-2D6D-4A16-A324-FAF4D047AE56}" type="pres">
      <dgm:prSet presAssocID="{74385803-6AE9-422A-9667-80FB1CBE61F8}" presName="background2" presStyleLbl="node2" presStyleIdx="3" presStyleCnt="6"/>
      <dgm:spPr/>
    </dgm:pt>
    <dgm:pt modelId="{DA88DBD9-6648-4474-9C8F-BA28F7922161}" type="pres">
      <dgm:prSet presAssocID="{74385803-6AE9-422A-9667-80FB1CBE61F8}" presName="text2" presStyleLbl="fgAcc2" presStyleIdx="3" presStyleCnt="6">
        <dgm:presLayoutVars>
          <dgm:chPref val="3"/>
        </dgm:presLayoutVars>
      </dgm:prSet>
      <dgm:spPr/>
    </dgm:pt>
    <dgm:pt modelId="{56A0A676-357E-48FC-95E7-21E5D6ABEF76}" type="pres">
      <dgm:prSet presAssocID="{74385803-6AE9-422A-9667-80FB1CBE61F8}" presName="hierChild3" presStyleCnt="0"/>
      <dgm:spPr/>
    </dgm:pt>
    <dgm:pt modelId="{6A0CF08E-F55E-4696-8E26-E736BD052251}" type="pres">
      <dgm:prSet presAssocID="{FA7EB970-E84B-4F28-8472-A8208F96EA1F}" presName="Name10" presStyleLbl="parChTrans1D2" presStyleIdx="4" presStyleCnt="6"/>
      <dgm:spPr/>
    </dgm:pt>
    <dgm:pt modelId="{02442229-A68F-40A0-838B-FE8E46A57DF2}" type="pres">
      <dgm:prSet presAssocID="{A7264F8B-1D9F-48DA-ACF8-F29AA10DB9C0}" presName="hierRoot2" presStyleCnt="0"/>
      <dgm:spPr/>
    </dgm:pt>
    <dgm:pt modelId="{37FB17B1-7074-4AA2-81A8-0A174A796707}" type="pres">
      <dgm:prSet presAssocID="{A7264F8B-1D9F-48DA-ACF8-F29AA10DB9C0}" presName="composite2" presStyleCnt="0"/>
      <dgm:spPr/>
    </dgm:pt>
    <dgm:pt modelId="{D7C08EB4-C755-47F5-9906-D0AC69ACF48F}" type="pres">
      <dgm:prSet presAssocID="{A7264F8B-1D9F-48DA-ACF8-F29AA10DB9C0}" presName="background2" presStyleLbl="node2" presStyleIdx="4" presStyleCnt="6"/>
      <dgm:spPr/>
    </dgm:pt>
    <dgm:pt modelId="{2E4D8C93-C695-4ACD-AA84-661DE5878786}" type="pres">
      <dgm:prSet presAssocID="{A7264F8B-1D9F-48DA-ACF8-F29AA10DB9C0}" presName="text2" presStyleLbl="fgAcc2" presStyleIdx="4" presStyleCnt="6">
        <dgm:presLayoutVars>
          <dgm:chPref val="3"/>
        </dgm:presLayoutVars>
      </dgm:prSet>
      <dgm:spPr/>
    </dgm:pt>
    <dgm:pt modelId="{79CE4C3A-DCC6-4A1F-B2E2-F94FA39B109F}" type="pres">
      <dgm:prSet presAssocID="{A7264F8B-1D9F-48DA-ACF8-F29AA10DB9C0}" presName="hierChild3" presStyleCnt="0"/>
      <dgm:spPr/>
    </dgm:pt>
    <dgm:pt modelId="{311A2FEB-A287-4E24-B456-2781375910E7}" type="pres">
      <dgm:prSet presAssocID="{B0381DA3-EBEE-4236-A3E1-06A0DB3CEE41}" presName="Name10" presStyleLbl="parChTrans1D2" presStyleIdx="5" presStyleCnt="6"/>
      <dgm:spPr/>
    </dgm:pt>
    <dgm:pt modelId="{9ABDDB5C-9CE6-4F80-90F5-6E720692C502}" type="pres">
      <dgm:prSet presAssocID="{5B5EF74A-3266-495B-A643-2A2DFDEEC175}" presName="hierRoot2" presStyleCnt="0"/>
      <dgm:spPr/>
    </dgm:pt>
    <dgm:pt modelId="{0C125A72-A7D5-4DF9-B805-8662895E8C6E}" type="pres">
      <dgm:prSet presAssocID="{5B5EF74A-3266-495B-A643-2A2DFDEEC175}" presName="composite2" presStyleCnt="0"/>
      <dgm:spPr/>
    </dgm:pt>
    <dgm:pt modelId="{78BFD46E-10BA-4918-8E70-485D3361DD42}" type="pres">
      <dgm:prSet presAssocID="{5B5EF74A-3266-495B-A643-2A2DFDEEC175}" presName="background2" presStyleLbl="node2" presStyleIdx="5" presStyleCnt="6"/>
      <dgm:spPr/>
    </dgm:pt>
    <dgm:pt modelId="{8EA0D2EA-FC9C-48AC-98BD-0F74C6C5F5CA}" type="pres">
      <dgm:prSet presAssocID="{5B5EF74A-3266-495B-A643-2A2DFDEEC175}" presName="text2" presStyleLbl="fgAcc2" presStyleIdx="5" presStyleCnt="6">
        <dgm:presLayoutVars>
          <dgm:chPref val="3"/>
        </dgm:presLayoutVars>
      </dgm:prSet>
      <dgm:spPr/>
    </dgm:pt>
    <dgm:pt modelId="{0DA92587-6595-437C-9E9C-C73A0460E7BD}" type="pres">
      <dgm:prSet presAssocID="{5B5EF74A-3266-495B-A643-2A2DFDEEC175}" presName="hierChild3" presStyleCnt="0"/>
      <dgm:spPr/>
    </dgm:pt>
    <dgm:pt modelId="{D5ED7A4D-EC2D-4F3C-952C-8698556052F0}" type="pres">
      <dgm:prSet presAssocID="{AD742493-F93B-4D81-B0A9-0D08022A7698}" presName="Name17" presStyleLbl="parChTrans1D3" presStyleIdx="3" presStyleCnt="9"/>
      <dgm:spPr/>
    </dgm:pt>
    <dgm:pt modelId="{9D6AD4D8-3C10-4A93-96D2-FA5A8A915D6D}" type="pres">
      <dgm:prSet presAssocID="{9D9B04AF-B834-4C03-9205-85806DA6D46E}" presName="hierRoot3" presStyleCnt="0"/>
      <dgm:spPr/>
    </dgm:pt>
    <dgm:pt modelId="{A9248B74-A320-4651-9BDB-5D468A24E299}" type="pres">
      <dgm:prSet presAssocID="{9D9B04AF-B834-4C03-9205-85806DA6D46E}" presName="composite3" presStyleCnt="0"/>
      <dgm:spPr/>
    </dgm:pt>
    <dgm:pt modelId="{22A1C6EF-88EB-41C7-89BD-DD672E447427}" type="pres">
      <dgm:prSet presAssocID="{9D9B04AF-B834-4C03-9205-85806DA6D46E}" presName="background3" presStyleLbl="node3" presStyleIdx="3" presStyleCnt="9"/>
      <dgm:spPr/>
    </dgm:pt>
    <dgm:pt modelId="{7026E2B9-B057-460A-80BA-1DD9CBFC7524}" type="pres">
      <dgm:prSet presAssocID="{9D9B04AF-B834-4C03-9205-85806DA6D46E}" presName="text3" presStyleLbl="fgAcc3" presStyleIdx="3" presStyleCnt="9">
        <dgm:presLayoutVars>
          <dgm:chPref val="3"/>
        </dgm:presLayoutVars>
      </dgm:prSet>
      <dgm:spPr/>
    </dgm:pt>
    <dgm:pt modelId="{2E4C5633-F54A-4AF5-9200-066617F8187A}" type="pres">
      <dgm:prSet presAssocID="{9D9B04AF-B834-4C03-9205-85806DA6D46E}" presName="hierChild4" presStyleCnt="0"/>
      <dgm:spPr/>
    </dgm:pt>
    <dgm:pt modelId="{D06E662E-4A43-43DE-B862-7CADD80B9773}" type="pres">
      <dgm:prSet presAssocID="{C05ABA2B-EDB8-4B13-A443-E89175F5F422}" presName="Name17" presStyleLbl="parChTrans1D3" presStyleIdx="4" presStyleCnt="9"/>
      <dgm:spPr/>
    </dgm:pt>
    <dgm:pt modelId="{DDC30D49-8BE6-4DD9-8B51-C861AB6D84C6}" type="pres">
      <dgm:prSet presAssocID="{824DF119-3DA3-41A9-B784-CCE8AB565791}" presName="hierRoot3" presStyleCnt="0"/>
      <dgm:spPr/>
    </dgm:pt>
    <dgm:pt modelId="{80CA6165-2E79-4B0E-B794-2CD2FB5A602A}" type="pres">
      <dgm:prSet presAssocID="{824DF119-3DA3-41A9-B784-CCE8AB565791}" presName="composite3" presStyleCnt="0"/>
      <dgm:spPr/>
    </dgm:pt>
    <dgm:pt modelId="{244B0AC3-D4E8-4294-BA22-69A578B138EA}" type="pres">
      <dgm:prSet presAssocID="{824DF119-3DA3-41A9-B784-CCE8AB565791}" presName="background3" presStyleLbl="node3" presStyleIdx="4" presStyleCnt="9"/>
      <dgm:spPr/>
    </dgm:pt>
    <dgm:pt modelId="{C924E6BC-D564-4F68-8332-2511665808D7}" type="pres">
      <dgm:prSet presAssocID="{824DF119-3DA3-41A9-B784-CCE8AB565791}" presName="text3" presStyleLbl="fgAcc3" presStyleIdx="4" presStyleCnt="9">
        <dgm:presLayoutVars>
          <dgm:chPref val="3"/>
        </dgm:presLayoutVars>
      </dgm:prSet>
      <dgm:spPr/>
    </dgm:pt>
    <dgm:pt modelId="{EAC1B968-FBE9-43B4-9B5F-DE9D6BA1D8F3}" type="pres">
      <dgm:prSet presAssocID="{824DF119-3DA3-41A9-B784-CCE8AB565791}" presName="hierChild4" presStyleCnt="0"/>
      <dgm:spPr/>
    </dgm:pt>
    <dgm:pt modelId="{9E2AEDEF-7DEC-4525-96BC-B92E91E292FB}" type="pres">
      <dgm:prSet presAssocID="{118304E2-92DB-4B53-9ACA-A313DFD7B47F}" presName="Name17" presStyleLbl="parChTrans1D3" presStyleIdx="5" presStyleCnt="9"/>
      <dgm:spPr/>
    </dgm:pt>
    <dgm:pt modelId="{277AF7A7-0ABF-4D8C-9266-671457634F97}" type="pres">
      <dgm:prSet presAssocID="{D433ABB5-C75B-4AB1-8FA8-43B182256FCE}" presName="hierRoot3" presStyleCnt="0"/>
      <dgm:spPr/>
    </dgm:pt>
    <dgm:pt modelId="{BA9F2986-1163-45ED-A282-BF789430A8C5}" type="pres">
      <dgm:prSet presAssocID="{D433ABB5-C75B-4AB1-8FA8-43B182256FCE}" presName="composite3" presStyleCnt="0"/>
      <dgm:spPr/>
    </dgm:pt>
    <dgm:pt modelId="{EB71A5AC-314E-47EA-84DA-2865B50BB038}" type="pres">
      <dgm:prSet presAssocID="{D433ABB5-C75B-4AB1-8FA8-43B182256FCE}" presName="background3" presStyleLbl="node3" presStyleIdx="5" presStyleCnt="9"/>
      <dgm:spPr/>
    </dgm:pt>
    <dgm:pt modelId="{0096EE5C-DC80-4C89-8323-2C84B48CD521}" type="pres">
      <dgm:prSet presAssocID="{D433ABB5-C75B-4AB1-8FA8-43B182256FCE}" presName="text3" presStyleLbl="fgAcc3" presStyleIdx="5" presStyleCnt="9">
        <dgm:presLayoutVars>
          <dgm:chPref val="3"/>
        </dgm:presLayoutVars>
      </dgm:prSet>
      <dgm:spPr/>
    </dgm:pt>
    <dgm:pt modelId="{8171FBC5-A91A-48C2-B765-1D8BF7C2652B}" type="pres">
      <dgm:prSet presAssocID="{D433ABB5-C75B-4AB1-8FA8-43B182256FCE}" presName="hierChild4" presStyleCnt="0"/>
      <dgm:spPr/>
    </dgm:pt>
    <dgm:pt modelId="{D894012F-45E0-4F17-BBF1-DE0D5C7F3423}" type="pres">
      <dgm:prSet presAssocID="{177B61FC-5DDA-4883-B1B9-5BBD0024B24E}" presName="Name17" presStyleLbl="parChTrans1D3" presStyleIdx="6" presStyleCnt="9"/>
      <dgm:spPr/>
    </dgm:pt>
    <dgm:pt modelId="{A31F7732-1858-484A-B5B8-716769DEA23B}" type="pres">
      <dgm:prSet presAssocID="{08A54B74-545B-4FE7-9425-326992AE6264}" presName="hierRoot3" presStyleCnt="0"/>
      <dgm:spPr/>
    </dgm:pt>
    <dgm:pt modelId="{C765ADD2-EDA1-4C83-A270-094B21C1A5E5}" type="pres">
      <dgm:prSet presAssocID="{08A54B74-545B-4FE7-9425-326992AE6264}" presName="composite3" presStyleCnt="0"/>
      <dgm:spPr/>
    </dgm:pt>
    <dgm:pt modelId="{7E68A9CD-1A8A-4DF0-A548-AF01EF557B18}" type="pres">
      <dgm:prSet presAssocID="{08A54B74-545B-4FE7-9425-326992AE6264}" presName="background3" presStyleLbl="node3" presStyleIdx="6" presStyleCnt="9"/>
      <dgm:spPr/>
    </dgm:pt>
    <dgm:pt modelId="{BDB64F3D-00CC-491F-8734-1574EFBA5756}" type="pres">
      <dgm:prSet presAssocID="{08A54B74-545B-4FE7-9425-326992AE6264}" presName="text3" presStyleLbl="fgAcc3" presStyleIdx="6" presStyleCnt="9">
        <dgm:presLayoutVars>
          <dgm:chPref val="3"/>
        </dgm:presLayoutVars>
      </dgm:prSet>
      <dgm:spPr/>
    </dgm:pt>
    <dgm:pt modelId="{39C7AB04-79B7-4CFF-BDB5-48291F5D2579}" type="pres">
      <dgm:prSet presAssocID="{08A54B74-545B-4FE7-9425-326992AE6264}" presName="hierChild4" presStyleCnt="0"/>
      <dgm:spPr/>
    </dgm:pt>
    <dgm:pt modelId="{90FF26B5-B4D9-4DC2-BE9F-31D80954D83E}" type="pres">
      <dgm:prSet presAssocID="{7B3ED25D-417D-4023-A01D-D1B373E63D80}" presName="Name17" presStyleLbl="parChTrans1D3" presStyleIdx="7" presStyleCnt="9"/>
      <dgm:spPr/>
    </dgm:pt>
    <dgm:pt modelId="{9636669D-B656-4564-9CB9-82EDACA9DDCE}" type="pres">
      <dgm:prSet presAssocID="{9589C8AA-05A7-40D7-A7E4-E6FC0C315C50}" presName="hierRoot3" presStyleCnt="0"/>
      <dgm:spPr/>
    </dgm:pt>
    <dgm:pt modelId="{046BE8F0-D020-4555-84F7-6D2EFB7FC655}" type="pres">
      <dgm:prSet presAssocID="{9589C8AA-05A7-40D7-A7E4-E6FC0C315C50}" presName="composite3" presStyleCnt="0"/>
      <dgm:spPr/>
    </dgm:pt>
    <dgm:pt modelId="{EE03889C-9304-4EDD-87F1-F512A016E337}" type="pres">
      <dgm:prSet presAssocID="{9589C8AA-05A7-40D7-A7E4-E6FC0C315C50}" presName="background3" presStyleLbl="node3" presStyleIdx="7" presStyleCnt="9"/>
      <dgm:spPr/>
    </dgm:pt>
    <dgm:pt modelId="{24C7CE3F-E65F-410D-9740-611028454673}" type="pres">
      <dgm:prSet presAssocID="{9589C8AA-05A7-40D7-A7E4-E6FC0C315C50}" presName="text3" presStyleLbl="fgAcc3" presStyleIdx="7" presStyleCnt="9">
        <dgm:presLayoutVars>
          <dgm:chPref val="3"/>
        </dgm:presLayoutVars>
      </dgm:prSet>
      <dgm:spPr/>
    </dgm:pt>
    <dgm:pt modelId="{3B620687-A9A8-4224-860A-2EC2EA2836C4}" type="pres">
      <dgm:prSet presAssocID="{9589C8AA-05A7-40D7-A7E4-E6FC0C315C50}" presName="hierChild4" presStyleCnt="0"/>
      <dgm:spPr/>
    </dgm:pt>
    <dgm:pt modelId="{CDFD238B-A31D-40C8-B2AC-3D4674F673FC}" type="pres">
      <dgm:prSet presAssocID="{C5A09EF4-2F2D-43C1-A524-9B0ABE42992C}" presName="Name17" presStyleLbl="parChTrans1D3" presStyleIdx="8" presStyleCnt="9"/>
      <dgm:spPr/>
    </dgm:pt>
    <dgm:pt modelId="{4AFF5CF9-1EEE-4AB1-9DBA-397085990FA5}" type="pres">
      <dgm:prSet presAssocID="{CB2831C1-73A1-41C8-A1A4-DF8DC06859E4}" presName="hierRoot3" presStyleCnt="0"/>
      <dgm:spPr/>
    </dgm:pt>
    <dgm:pt modelId="{D65B10E8-CED9-4BA5-9134-BE168B0741AB}" type="pres">
      <dgm:prSet presAssocID="{CB2831C1-73A1-41C8-A1A4-DF8DC06859E4}" presName="composite3" presStyleCnt="0"/>
      <dgm:spPr/>
    </dgm:pt>
    <dgm:pt modelId="{33DB2F9B-C3D8-4F75-B2FC-E77CECBCCA86}" type="pres">
      <dgm:prSet presAssocID="{CB2831C1-73A1-41C8-A1A4-DF8DC06859E4}" presName="background3" presStyleLbl="node3" presStyleIdx="8" presStyleCnt="9"/>
      <dgm:spPr/>
    </dgm:pt>
    <dgm:pt modelId="{C1AE1724-BEEB-4784-93A4-1873505CB937}" type="pres">
      <dgm:prSet presAssocID="{CB2831C1-73A1-41C8-A1A4-DF8DC06859E4}" presName="text3" presStyleLbl="fgAcc3" presStyleIdx="8" presStyleCnt="9">
        <dgm:presLayoutVars>
          <dgm:chPref val="3"/>
        </dgm:presLayoutVars>
      </dgm:prSet>
      <dgm:spPr/>
    </dgm:pt>
    <dgm:pt modelId="{A65CC135-45C0-42E4-9C60-225F3E7E377C}" type="pres">
      <dgm:prSet presAssocID="{CB2831C1-73A1-41C8-A1A4-DF8DC06859E4}" presName="hierChild4" presStyleCnt="0"/>
      <dgm:spPr/>
    </dgm:pt>
  </dgm:ptLst>
  <dgm:cxnLst>
    <dgm:cxn modelId="{144B4C05-E8C7-4B41-9EA8-9A6BC0F1A142}" srcId="{63CE7841-6663-4DE2-8C47-F188CC3EA4A8}" destId="{559DC25F-5924-4FA0-BDA4-61F86B573506}" srcOrd="0" destOrd="0" parTransId="{C8884EAC-EF15-4DEC-945C-0F64BC7D1F56}" sibTransId="{4F712560-90B0-4B33-B248-441C0E58BC01}"/>
    <dgm:cxn modelId="{5371DC0E-E06A-46AF-A540-DDD2E0AEAC12}" srcId="{5B5EF74A-3266-495B-A643-2A2DFDEEC175}" destId="{08A54B74-545B-4FE7-9425-326992AE6264}" srcOrd="3" destOrd="0" parTransId="{177B61FC-5DDA-4883-B1B9-5BBD0024B24E}" sibTransId="{3902C68B-F880-4222-B8A5-877101351A06}"/>
    <dgm:cxn modelId="{C9D9671B-B67F-4E58-A4D4-65EA191569CF}" type="presOf" srcId="{BD8EF3D5-774F-476F-A17C-9833A6E411E9}" destId="{60B0D1B9-B41C-4B0F-8236-464DE83CCC38}" srcOrd="0" destOrd="0" presId="urn:microsoft.com/office/officeart/2005/8/layout/hierarchy1"/>
    <dgm:cxn modelId="{C3BD5327-AD65-47EE-A68C-A32FADE3CDDA}" type="presOf" srcId="{5CB432A0-FD37-48F5-915E-FDEB7FB06367}" destId="{AF1B37CC-0F2E-42DE-9849-27A145C7AADD}" srcOrd="0" destOrd="0" presId="urn:microsoft.com/office/officeart/2005/8/layout/hierarchy1"/>
    <dgm:cxn modelId="{91F2762C-FB81-433C-B668-C11C207A84AC}" srcId="{5B5EF74A-3266-495B-A643-2A2DFDEEC175}" destId="{D433ABB5-C75B-4AB1-8FA8-43B182256FCE}" srcOrd="2" destOrd="0" parTransId="{118304E2-92DB-4B53-9ACA-A313DFD7B47F}" sibTransId="{1DD9F953-4DBF-489C-92CA-E95C9FF511E5}"/>
    <dgm:cxn modelId="{B6426A36-B785-48AE-AC8E-4D8D6FB0A537}" type="presOf" srcId="{B0381DA3-EBEE-4236-A3E1-06A0DB3CEE41}" destId="{311A2FEB-A287-4E24-B456-2781375910E7}" srcOrd="0" destOrd="0" presId="urn:microsoft.com/office/officeart/2005/8/layout/hierarchy1"/>
    <dgm:cxn modelId="{EC53C739-C894-4283-A54E-A946D359CC95}" type="presOf" srcId="{7B3ED25D-417D-4023-A01D-D1B373E63D80}" destId="{90FF26B5-B4D9-4DC2-BE9F-31D80954D83E}" srcOrd="0" destOrd="0" presId="urn:microsoft.com/office/officeart/2005/8/layout/hierarchy1"/>
    <dgm:cxn modelId="{A7F69B3B-52FB-43B5-9876-4B26AE34D64D}" srcId="{559DC25F-5924-4FA0-BDA4-61F86B573506}" destId="{B7EBC4A9-CD81-4CA1-B5F4-6CDC304A8093}" srcOrd="2" destOrd="0" parTransId="{6A69A61C-3F7D-4582-BA80-35374B814D7C}" sibTransId="{73F206BE-EF43-43C6-966D-279E8ECC9417}"/>
    <dgm:cxn modelId="{D8E3913C-6562-4726-B4A2-B34EDA01A738}" srcId="{559DC25F-5924-4FA0-BDA4-61F86B573506}" destId="{5B5EF74A-3266-495B-A643-2A2DFDEEC175}" srcOrd="5" destOrd="0" parTransId="{B0381DA3-EBEE-4236-A3E1-06A0DB3CEE41}" sibTransId="{59481DA5-0A03-4A03-A7DB-048BA934C1CD}"/>
    <dgm:cxn modelId="{9E509B3E-10AF-494D-AFF7-63D6BD7482DB}" srcId="{5B5EF74A-3266-495B-A643-2A2DFDEEC175}" destId="{9589C8AA-05A7-40D7-A7E4-E6FC0C315C50}" srcOrd="4" destOrd="0" parTransId="{7B3ED25D-417D-4023-A01D-D1B373E63D80}" sibTransId="{9FA2A062-63CE-4E5B-8165-A747D8C18EC6}"/>
    <dgm:cxn modelId="{5E25F33E-F7C4-4E47-BE25-BA3946F5DCC0}" type="presOf" srcId="{FA7EB970-E84B-4F28-8472-A8208F96EA1F}" destId="{6A0CF08E-F55E-4696-8E26-E736BD052251}" srcOrd="0" destOrd="0" presId="urn:microsoft.com/office/officeart/2005/8/layout/hierarchy1"/>
    <dgm:cxn modelId="{98F19A3F-BD23-456A-BC02-DE2E16B04FB0}" type="presOf" srcId="{91F7B45E-EE2A-4DE6-AE69-2D98F8EA9AF1}" destId="{8EE21CEB-2A47-4D1D-B3BC-EA237E2F83E6}" srcOrd="0" destOrd="0" presId="urn:microsoft.com/office/officeart/2005/8/layout/hierarchy1"/>
    <dgm:cxn modelId="{D31F305B-804C-46D9-920D-E9A9528AB2E5}" type="presOf" srcId="{118304E2-92DB-4B53-9ACA-A313DFD7B47F}" destId="{9E2AEDEF-7DEC-4525-96BC-B92E91E292FB}" srcOrd="0" destOrd="0" presId="urn:microsoft.com/office/officeart/2005/8/layout/hierarchy1"/>
    <dgm:cxn modelId="{02F1A042-811C-45A2-BFF8-0E5825038AF5}" type="presOf" srcId="{9589C8AA-05A7-40D7-A7E4-E6FC0C315C50}" destId="{24C7CE3F-E65F-410D-9740-611028454673}" srcOrd="0" destOrd="0" presId="urn:microsoft.com/office/officeart/2005/8/layout/hierarchy1"/>
    <dgm:cxn modelId="{700B7C67-FB0C-42CF-8643-97313244A8B2}" srcId="{BD8EF3D5-774F-476F-A17C-9833A6E411E9}" destId="{E53E3668-3393-4A31-AF00-2D5EEB8A264E}" srcOrd="0" destOrd="0" parTransId="{5CB432A0-FD37-48F5-915E-FDEB7FB06367}" sibTransId="{692EC31D-09A2-4F38-B5D0-59703FBAAD6C}"/>
    <dgm:cxn modelId="{6B22BF48-8385-40B5-A051-63A2249A27FD}" type="presOf" srcId="{FB9508C6-A107-4540-82C9-AC8E648B5F16}" destId="{EBC28878-F188-483B-B7AC-75A05727CE7E}" srcOrd="0" destOrd="0" presId="urn:microsoft.com/office/officeart/2005/8/layout/hierarchy1"/>
    <dgm:cxn modelId="{355EF149-B991-4772-8690-49714B5E561A}" type="presOf" srcId="{AD742493-F93B-4D81-B0A9-0D08022A7698}" destId="{D5ED7A4D-EC2D-4F3C-952C-8698556052F0}" srcOrd="0" destOrd="0" presId="urn:microsoft.com/office/officeart/2005/8/layout/hierarchy1"/>
    <dgm:cxn modelId="{24B1C274-F54C-4DE9-9209-9005C9E6226C}" srcId="{5B5EF74A-3266-495B-A643-2A2DFDEEC175}" destId="{9D9B04AF-B834-4C03-9205-85806DA6D46E}" srcOrd="0" destOrd="0" parTransId="{AD742493-F93B-4D81-B0A9-0D08022A7698}" sibTransId="{724416AF-A489-4B35-AD15-B4E39DD97823}"/>
    <dgm:cxn modelId="{80BBD675-BB1C-4C6D-87EF-CB6ACD8B1981}" type="presOf" srcId="{559DC25F-5924-4FA0-BDA4-61F86B573506}" destId="{11CE8196-4584-431A-83EB-3469304103BB}" srcOrd="0" destOrd="0" presId="urn:microsoft.com/office/officeart/2005/8/layout/hierarchy1"/>
    <dgm:cxn modelId="{C2BFF658-3246-4377-B625-F91A0D29BCBB}" type="presOf" srcId="{CB2831C1-73A1-41C8-A1A4-DF8DC06859E4}" destId="{C1AE1724-BEEB-4784-93A4-1873505CB937}" srcOrd="0" destOrd="0" presId="urn:microsoft.com/office/officeart/2005/8/layout/hierarchy1"/>
    <dgm:cxn modelId="{8BA08259-5B03-4291-87A1-B61358B8316C}" type="presOf" srcId="{A7264F8B-1D9F-48DA-ACF8-F29AA10DB9C0}" destId="{2E4D8C93-C695-4ACD-AA84-661DE5878786}" srcOrd="0" destOrd="0" presId="urn:microsoft.com/office/officeart/2005/8/layout/hierarchy1"/>
    <dgm:cxn modelId="{A1295A7D-F1CC-4623-A71C-F5CD6F5DA529}" type="presOf" srcId="{70A04304-9CCF-40BC-98BB-BADD8055E222}" destId="{65FBF788-4C81-462E-AA76-C065D220D25E}" srcOrd="0" destOrd="0" presId="urn:microsoft.com/office/officeart/2005/8/layout/hierarchy1"/>
    <dgm:cxn modelId="{38B10C7F-E20A-4FE2-B329-3B1B20F10BFA}" type="presOf" srcId="{67FD0ABB-F409-4E1B-B484-72D0BC1B0EDE}" destId="{477E34AF-CE59-43F0-AD3B-7E3455FF6527}" srcOrd="0" destOrd="0" presId="urn:microsoft.com/office/officeart/2005/8/layout/hierarchy1"/>
    <dgm:cxn modelId="{60BDF689-7F8A-448F-BE26-3A09CEDE24AE}" srcId="{5B5EF74A-3266-495B-A643-2A2DFDEEC175}" destId="{824DF119-3DA3-41A9-B784-CCE8AB565791}" srcOrd="1" destOrd="0" parTransId="{C05ABA2B-EDB8-4B13-A443-E89175F5F422}" sibTransId="{B0D05DB2-B4AE-4C3B-8BFF-7129C14FD3FA}"/>
    <dgm:cxn modelId="{8A403E8C-04E8-4A59-AE1A-522BB6C7872E}" type="presOf" srcId="{9D9B04AF-B834-4C03-9205-85806DA6D46E}" destId="{7026E2B9-B057-460A-80BA-1DD9CBFC7524}" srcOrd="0" destOrd="0" presId="urn:microsoft.com/office/officeart/2005/8/layout/hierarchy1"/>
    <dgm:cxn modelId="{0EE00D90-5C76-4646-85EE-A670DAEFE172}" type="presOf" srcId="{177B61FC-5DDA-4883-B1B9-5BBD0024B24E}" destId="{D894012F-45E0-4F17-BBF1-DE0D5C7F3423}" srcOrd="0" destOrd="0" presId="urn:microsoft.com/office/officeart/2005/8/layout/hierarchy1"/>
    <dgm:cxn modelId="{1C086999-6685-43BD-8215-D8556BB159EB}" type="presOf" srcId="{E53E3668-3393-4A31-AF00-2D5EEB8A264E}" destId="{CC24F3D5-7C28-47A6-AEC8-40D29F81C584}" srcOrd="0" destOrd="0" presId="urn:microsoft.com/office/officeart/2005/8/layout/hierarchy1"/>
    <dgm:cxn modelId="{E38E5FA1-5515-458E-B66A-E82C67C23CE0}" type="presOf" srcId="{08A54B74-545B-4FE7-9425-326992AE6264}" destId="{BDB64F3D-00CC-491F-8734-1574EFBA5756}" srcOrd="0" destOrd="0" presId="urn:microsoft.com/office/officeart/2005/8/layout/hierarchy1"/>
    <dgm:cxn modelId="{2FB265A7-7926-45FA-80DA-958907DEA0B2}" srcId="{BD8EF3D5-774F-476F-A17C-9833A6E411E9}" destId="{67FD0ABB-F409-4E1B-B484-72D0BC1B0EDE}" srcOrd="2" destOrd="0" parTransId="{7725463F-47CB-4D0E-8754-1F71F7C27643}" sibTransId="{256CAEDA-C538-4820-933B-DC9B14497586}"/>
    <dgm:cxn modelId="{18F7DDAC-04DF-4BD3-A5C7-137946F1A363}" type="presOf" srcId="{C5A09EF4-2F2D-43C1-A524-9B0ABE42992C}" destId="{CDFD238B-A31D-40C8-B2AC-3D4674F673FC}" srcOrd="0" destOrd="0" presId="urn:microsoft.com/office/officeart/2005/8/layout/hierarchy1"/>
    <dgm:cxn modelId="{E203ACB3-3FA5-4C9A-B4E6-5E753E1CFD9F}" type="presOf" srcId="{C05ABA2B-EDB8-4B13-A443-E89175F5F422}" destId="{D06E662E-4A43-43DE-B862-7CADD80B9773}" srcOrd="0" destOrd="0" presId="urn:microsoft.com/office/officeart/2005/8/layout/hierarchy1"/>
    <dgm:cxn modelId="{E8E6FBB3-DB9F-40E4-ADAD-51652AA44522}" type="presOf" srcId="{24C52014-5433-4FFF-B551-741F36DF7701}" destId="{1C9251C7-2CFC-4C05-8751-D1E0DA17BE3B}" srcOrd="0" destOrd="0" presId="urn:microsoft.com/office/officeart/2005/8/layout/hierarchy1"/>
    <dgm:cxn modelId="{EC85F8B6-FE14-4423-9646-BB4D0B696EEA}" type="presOf" srcId="{63CE7841-6663-4DE2-8C47-F188CC3EA4A8}" destId="{5C9E32D8-5190-4CA0-8890-B6DCA5F0CD4A}" srcOrd="0" destOrd="0" presId="urn:microsoft.com/office/officeart/2005/8/layout/hierarchy1"/>
    <dgm:cxn modelId="{96AB2CBE-939C-4BBD-97EB-413E15CFF172}" type="presOf" srcId="{C270D229-405E-48E5-983F-1E5F510B9303}" destId="{C8ACE6ED-C642-46D8-BA72-778D3C923BC3}" srcOrd="0" destOrd="0" presId="urn:microsoft.com/office/officeart/2005/8/layout/hierarchy1"/>
    <dgm:cxn modelId="{9E2E44C5-3A8D-4400-9340-DDA0831FAA4B}" type="presOf" srcId="{D433ABB5-C75B-4AB1-8FA8-43B182256FCE}" destId="{0096EE5C-DC80-4C89-8323-2C84B48CD521}" srcOrd="0" destOrd="0" presId="urn:microsoft.com/office/officeart/2005/8/layout/hierarchy1"/>
    <dgm:cxn modelId="{2943F2C6-717E-4B9B-B7D1-D1F7161203DF}" type="presOf" srcId="{7725463F-47CB-4D0E-8754-1F71F7C27643}" destId="{FF05FADA-26DE-476D-A6B9-36E78C7E9AAD}" srcOrd="0" destOrd="0" presId="urn:microsoft.com/office/officeart/2005/8/layout/hierarchy1"/>
    <dgm:cxn modelId="{0F88E9C7-5162-4298-9B04-DB0317797C2B}" type="presOf" srcId="{0DC971F4-D9CA-4C5F-913C-DE3C02D9E0BB}" destId="{AE6B9DD1-DC19-47CF-BEE6-95C70E7947E0}" srcOrd="0" destOrd="0" presId="urn:microsoft.com/office/officeart/2005/8/layout/hierarchy1"/>
    <dgm:cxn modelId="{A9C359CB-0586-4EF2-9EC7-3E0B804D3A0A}" srcId="{559DC25F-5924-4FA0-BDA4-61F86B573506}" destId="{BD8EF3D5-774F-476F-A17C-9833A6E411E9}" srcOrd="1" destOrd="0" parTransId="{24C52014-5433-4FFF-B551-741F36DF7701}" sibTransId="{B5905516-04F5-427E-8B9C-611D069CE34D}"/>
    <dgm:cxn modelId="{3D7DF5CF-50AB-4522-B453-9D697557B934}" srcId="{5B5EF74A-3266-495B-A643-2A2DFDEEC175}" destId="{CB2831C1-73A1-41C8-A1A4-DF8DC06859E4}" srcOrd="5" destOrd="0" parTransId="{C5A09EF4-2F2D-43C1-A524-9B0ABE42992C}" sibTransId="{16E55692-956A-4EB6-9C44-8F52BD413076}"/>
    <dgm:cxn modelId="{F1ACAFD0-1578-49C4-BF63-C0EF42791D0E}" type="presOf" srcId="{5B5EF74A-3266-495B-A643-2A2DFDEEC175}" destId="{8EA0D2EA-FC9C-48AC-98BD-0F74C6C5F5CA}" srcOrd="0" destOrd="0" presId="urn:microsoft.com/office/officeart/2005/8/layout/hierarchy1"/>
    <dgm:cxn modelId="{C22600D3-796A-474B-AA5F-C676342687F0}" type="presOf" srcId="{6A69A61C-3F7D-4582-BA80-35374B814D7C}" destId="{0B2B23C4-1840-4A82-88CD-55F746DA0B3D}" srcOrd="0" destOrd="0" presId="urn:microsoft.com/office/officeart/2005/8/layout/hierarchy1"/>
    <dgm:cxn modelId="{89C9F3E6-B583-4245-8516-732A0473D916}" srcId="{559DC25F-5924-4FA0-BDA4-61F86B573506}" destId="{0DC971F4-D9CA-4C5F-913C-DE3C02D9E0BB}" srcOrd="0" destOrd="0" parTransId="{91F7B45E-EE2A-4DE6-AE69-2D98F8EA9AF1}" sibTransId="{4FCBDC97-062E-4902-8012-9FE1221BF9B6}"/>
    <dgm:cxn modelId="{47ED3BE9-5061-4335-B7B8-12BCF0D61C0D}" srcId="{559DC25F-5924-4FA0-BDA4-61F86B573506}" destId="{74385803-6AE9-422A-9667-80FB1CBE61F8}" srcOrd="3" destOrd="0" parTransId="{70A04304-9CCF-40BC-98BB-BADD8055E222}" sibTransId="{7B39DBD8-BFDD-401F-BAFC-D956183DDA8F}"/>
    <dgm:cxn modelId="{37A2EFEE-BE12-43E2-A4AF-C965495EFCA8}" type="presOf" srcId="{74385803-6AE9-422A-9667-80FB1CBE61F8}" destId="{DA88DBD9-6648-4474-9C8F-BA28F7922161}" srcOrd="0" destOrd="0" presId="urn:microsoft.com/office/officeart/2005/8/layout/hierarchy1"/>
    <dgm:cxn modelId="{ECD945EF-C450-4C15-8794-4CA3CF912DB9}" srcId="{559DC25F-5924-4FA0-BDA4-61F86B573506}" destId="{A7264F8B-1D9F-48DA-ACF8-F29AA10DB9C0}" srcOrd="4" destOrd="0" parTransId="{FA7EB970-E84B-4F28-8472-A8208F96EA1F}" sibTransId="{BD4CF1A9-91AB-49C9-A4B0-C7F23CCF971D}"/>
    <dgm:cxn modelId="{4B402DF2-7813-423A-BCCE-C4B21A0BFB52}" type="presOf" srcId="{824DF119-3DA3-41A9-B784-CCE8AB565791}" destId="{C924E6BC-D564-4F68-8332-2511665808D7}" srcOrd="0" destOrd="0" presId="urn:microsoft.com/office/officeart/2005/8/layout/hierarchy1"/>
    <dgm:cxn modelId="{A36322F4-EC00-496C-9610-D8DD1D0C3C96}" srcId="{BD8EF3D5-774F-476F-A17C-9833A6E411E9}" destId="{C270D229-405E-48E5-983F-1E5F510B9303}" srcOrd="1" destOrd="0" parTransId="{FB9508C6-A107-4540-82C9-AC8E648B5F16}" sibTransId="{96B7E678-0684-44C7-BBEB-7BE52EFB1E62}"/>
    <dgm:cxn modelId="{57A7E2FF-E40E-4DA3-91C4-A2675FFEE891}" type="presOf" srcId="{B7EBC4A9-CD81-4CA1-B5F4-6CDC304A8093}" destId="{942A4891-55E5-4138-B552-80BE159CC54E}" srcOrd="0" destOrd="0" presId="urn:microsoft.com/office/officeart/2005/8/layout/hierarchy1"/>
    <dgm:cxn modelId="{3EFAA243-ADF0-4257-A5BC-EEFA0370F180}" type="presParOf" srcId="{5C9E32D8-5190-4CA0-8890-B6DCA5F0CD4A}" destId="{49437D6C-1246-400D-B635-8A63C6F8B570}" srcOrd="0" destOrd="0" presId="urn:microsoft.com/office/officeart/2005/8/layout/hierarchy1"/>
    <dgm:cxn modelId="{57A8156E-80CF-4FFA-B94C-0CC12E459EEA}" type="presParOf" srcId="{49437D6C-1246-400D-B635-8A63C6F8B570}" destId="{7C0696A2-522E-47C9-A5A0-BF820634AE7B}" srcOrd="0" destOrd="0" presId="urn:microsoft.com/office/officeart/2005/8/layout/hierarchy1"/>
    <dgm:cxn modelId="{3FFBBD23-37E3-4390-AFCA-17E6C30BF5E3}" type="presParOf" srcId="{7C0696A2-522E-47C9-A5A0-BF820634AE7B}" destId="{156FF91D-553D-410D-98C8-6767403FD65D}" srcOrd="0" destOrd="0" presId="urn:microsoft.com/office/officeart/2005/8/layout/hierarchy1"/>
    <dgm:cxn modelId="{AE683A6F-69F9-4012-B187-5307853ABE0B}" type="presParOf" srcId="{7C0696A2-522E-47C9-A5A0-BF820634AE7B}" destId="{11CE8196-4584-431A-83EB-3469304103BB}" srcOrd="1" destOrd="0" presId="urn:microsoft.com/office/officeart/2005/8/layout/hierarchy1"/>
    <dgm:cxn modelId="{CCEF269F-9ED2-4438-84DE-687EB4716730}" type="presParOf" srcId="{49437D6C-1246-400D-B635-8A63C6F8B570}" destId="{61986CC9-B308-4FAF-A336-FD961A382AC3}" srcOrd="1" destOrd="0" presId="urn:microsoft.com/office/officeart/2005/8/layout/hierarchy1"/>
    <dgm:cxn modelId="{F1536C71-5376-4AC6-ACF8-7BFD52903F43}" type="presParOf" srcId="{61986CC9-B308-4FAF-A336-FD961A382AC3}" destId="{8EE21CEB-2A47-4D1D-B3BC-EA237E2F83E6}" srcOrd="0" destOrd="0" presId="urn:microsoft.com/office/officeart/2005/8/layout/hierarchy1"/>
    <dgm:cxn modelId="{92ABC076-3A28-4CBA-93BE-B0DD7539AF48}" type="presParOf" srcId="{61986CC9-B308-4FAF-A336-FD961A382AC3}" destId="{0C1318AF-7D19-4778-A3F3-E80A6CE023A3}" srcOrd="1" destOrd="0" presId="urn:microsoft.com/office/officeart/2005/8/layout/hierarchy1"/>
    <dgm:cxn modelId="{F18A1175-9EB8-4FE7-B284-EA410D411968}" type="presParOf" srcId="{0C1318AF-7D19-4778-A3F3-E80A6CE023A3}" destId="{7C3B43E7-9509-4887-87E4-121C9BB0A08F}" srcOrd="0" destOrd="0" presId="urn:microsoft.com/office/officeart/2005/8/layout/hierarchy1"/>
    <dgm:cxn modelId="{62C955B9-373B-4C55-A98B-2061813D334C}" type="presParOf" srcId="{7C3B43E7-9509-4887-87E4-121C9BB0A08F}" destId="{D7E2CED8-4F72-441A-BAED-A08C52486E56}" srcOrd="0" destOrd="0" presId="urn:microsoft.com/office/officeart/2005/8/layout/hierarchy1"/>
    <dgm:cxn modelId="{007A1DD2-525F-4880-8C4E-ADCE6459DE70}" type="presParOf" srcId="{7C3B43E7-9509-4887-87E4-121C9BB0A08F}" destId="{AE6B9DD1-DC19-47CF-BEE6-95C70E7947E0}" srcOrd="1" destOrd="0" presId="urn:microsoft.com/office/officeart/2005/8/layout/hierarchy1"/>
    <dgm:cxn modelId="{AD4167BF-2294-4A97-975F-906F57CDCDEB}" type="presParOf" srcId="{0C1318AF-7D19-4778-A3F3-E80A6CE023A3}" destId="{44865779-FF2A-406C-8118-BB5677F7E4FA}" srcOrd="1" destOrd="0" presId="urn:microsoft.com/office/officeart/2005/8/layout/hierarchy1"/>
    <dgm:cxn modelId="{4DE05640-C0B2-41C8-936F-FE3BEE32D478}" type="presParOf" srcId="{61986CC9-B308-4FAF-A336-FD961A382AC3}" destId="{1C9251C7-2CFC-4C05-8751-D1E0DA17BE3B}" srcOrd="2" destOrd="0" presId="urn:microsoft.com/office/officeart/2005/8/layout/hierarchy1"/>
    <dgm:cxn modelId="{D92BB03F-7509-4F70-8433-F62F71E80630}" type="presParOf" srcId="{61986CC9-B308-4FAF-A336-FD961A382AC3}" destId="{E98FEDD9-4D5C-4296-A047-6DF7F8DF7847}" srcOrd="3" destOrd="0" presId="urn:microsoft.com/office/officeart/2005/8/layout/hierarchy1"/>
    <dgm:cxn modelId="{85FBB37E-CD03-436C-A4D0-C14EA818B3AE}" type="presParOf" srcId="{E98FEDD9-4D5C-4296-A047-6DF7F8DF7847}" destId="{E60C71D2-E168-42EE-8ACC-66186AA99573}" srcOrd="0" destOrd="0" presId="urn:microsoft.com/office/officeart/2005/8/layout/hierarchy1"/>
    <dgm:cxn modelId="{32166DAC-EA6E-4A41-AF22-E0A796F8AE41}" type="presParOf" srcId="{E60C71D2-E168-42EE-8ACC-66186AA99573}" destId="{7E7F1B4C-FF53-43C6-B8DC-4318434AB43E}" srcOrd="0" destOrd="0" presId="urn:microsoft.com/office/officeart/2005/8/layout/hierarchy1"/>
    <dgm:cxn modelId="{28087C30-FB5F-4250-8D54-70D964FC6D05}" type="presParOf" srcId="{E60C71D2-E168-42EE-8ACC-66186AA99573}" destId="{60B0D1B9-B41C-4B0F-8236-464DE83CCC38}" srcOrd="1" destOrd="0" presId="urn:microsoft.com/office/officeart/2005/8/layout/hierarchy1"/>
    <dgm:cxn modelId="{A9A5851C-AA76-4915-A590-BF6F5F9D6895}" type="presParOf" srcId="{E98FEDD9-4D5C-4296-A047-6DF7F8DF7847}" destId="{8AB2CF4B-695B-4C4D-8BEF-760E635A2AAD}" srcOrd="1" destOrd="0" presId="urn:microsoft.com/office/officeart/2005/8/layout/hierarchy1"/>
    <dgm:cxn modelId="{8B81AF40-1FA4-4F0E-991F-5E10AC1C13E0}" type="presParOf" srcId="{8AB2CF4B-695B-4C4D-8BEF-760E635A2AAD}" destId="{AF1B37CC-0F2E-42DE-9849-27A145C7AADD}" srcOrd="0" destOrd="0" presId="urn:microsoft.com/office/officeart/2005/8/layout/hierarchy1"/>
    <dgm:cxn modelId="{74F5E802-183F-4262-B9AF-EEFD60194FAE}" type="presParOf" srcId="{8AB2CF4B-695B-4C4D-8BEF-760E635A2AAD}" destId="{83C3177E-56F6-47F3-B8E8-807B64E10E68}" srcOrd="1" destOrd="0" presId="urn:microsoft.com/office/officeart/2005/8/layout/hierarchy1"/>
    <dgm:cxn modelId="{882175D4-14EB-4963-AA56-E6D675CB8C1A}" type="presParOf" srcId="{83C3177E-56F6-47F3-B8E8-807B64E10E68}" destId="{BAA22427-8752-43F0-9AF4-CF2B04F54FFC}" srcOrd="0" destOrd="0" presId="urn:microsoft.com/office/officeart/2005/8/layout/hierarchy1"/>
    <dgm:cxn modelId="{1BAC4770-F76A-4F2A-87BB-5267558E3224}" type="presParOf" srcId="{BAA22427-8752-43F0-9AF4-CF2B04F54FFC}" destId="{F9C63CF6-0F78-4A32-9260-51EFFCDB9AD3}" srcOrd="0" destOrd="0" presId="urn:microsoft.com/office/officeart/2005/8/layout/hierarchy1"/>
    <dgm:cxn modelId="{5EBE01AF-603A-43C6-9238-117B5C5AA5EE}" type="presParOf" srcId="{BAA22427-8752-43F0-9AF4-CF2B04F54FFC}" destId="{CC24F3D5-7C28-47A6-AEC8-40D29F81C584}" srcOrd="1" destOrd="0" presId="urn:microsoft.com/office/officeart/2005/8/layout/hierarchy1"/>
    <dgm:cxn modelId="{8B6BBC44-6A05-4560-B759-A8FF5337E480}" type="presParOf" srcId="{83C3177E-56F6-47F3-B8E8-807B64E10E68}" destId="{3624A7D0-DEE1-42ED-A673-B32F83495CEE}" srcOrd="1" destOrd="0" presId="urn:microsoft.com/office/officeart/2005/8/layout/hierarchy1"/>
    <dgm:cxn modelId="{975F1F74-7595-44F7-A2B1-8DDEBC140050}" type="presParOf" srcId="{8AB2CF4B-695B-4C4D-8BEF-760E635A2AAD}" destId="{EBC28878-F188-483B-B7AC-75A05727CE7E}" srcOrd="2" destOrd="0" presId="urn:microsoft.com/office/officeart/2005/8/layout/hierarchy1"/>
    <dgm:cxn modelId="{36B9158D-0D9E-4C89-91F7-8A999E00AFCF}" type="presParOf" srcId="{8AB2CF4B-695B-4C4D-8BEF-760E635A2AAD}" destId="{729F48A0-6759-447B-BA7C-C2F6271BB8A3}" srcOrd="3" destOrd="0" presId="urn:microsoft.com/office/officeart/2005/8/layout/hierarchy1"/>
    <dgm:cxn modelId="{6643B143-3AE8-4FBE-B653-54A65F172B63}" type="presParOf" srcId="{729F48A0-6759-447B-BA7C-C2F6271BB8A3}" destId="{F12F2319-DFA3-40C1-9100-81D80CFCC917}" srcOrd="0" destOrd="0" presId="urn:microsoft.com/office/officeart/2005/8/layout/hierarchy1"/>
    <dgm:cxn modelId="{406C6497-A1DB-44F5-B0FE-31F0744BFAEB}" type="presParOf" srcId="{F12F2319-DFA3-40C1-9100-81D80CFCC917}" destId="{4BF4E43D-AF5D-405E-8182-BD29BFD47D60}" srcOrd="0" destOrd="0" presId="urn:microsoft.com/office/officeart/2005/8/layout/hierarchy1"/>
    <dgm:cxn modelId="{0B72406B-F4E4-4BB5-830E-D5B74D90AB52}" type="presParOf" srcId="{F12F2319-DFA3-40C1-9100-81D80CFCC917}" destId="{C8ACE6ED-C642-46D8-BA72-778D3C923BC3}" srcOrd="1" destOrd="0" presId="urn:microsoft.com/office/officeart/2005/8/layout/hierarchy1"/>
    <dgm:cxn modelId="{C25B3EE0-A4BC-4DF7-A17A-8CD1562413D7}" type="presParOf" srcId="{729F48A0-6759-447B-BA7C-C2F6271BB8A3}" destId="{2FAF51AA-FF80-4334-8719-8BC8F940D7BF}" srcOrd="1" destOrd="0" presId="urn:microsoft.com/office/officeart/2005/8/layout/hierarchy1"/>
    <dgm:cxn modelId="{A881229F-2039-4EF8-922D-6439279759E4}" type="presParOf" srcId="{8AB2CF4B-695B-4C4D-8BEF-760E635A2AAD}" destId="{FF05FADA-26DE-476D-A6B9-36E78C7E9AAD}" srcOrd="4" destOrd="0" presId="urn:microsoft.com/office/officeart/2005/8/layout/hierarchy1"/>
    <dgm:cxn modelId="{A26C130B-4C56-42C0-9623-077F0C1C1FC6}" type="presParOf" srcId="{8AB2CF4B-695B-4C4D-8BEF-760E635A2AAD}" destId="{D871FBAB-4AEB-46C7-9C66-302AC37D27D5}" srcOrd="5" destOrd="0" presId="urn:microsoft.com/office/officeart/2005/8/layout/hierarchy1"/>
    <dgm:cxn modelId="{1E1A9540-48BA-4D66-8AF4-53F4A4EF1983}" type="presParOf" srcId="{D871FBAB-4AEB-46C7-9C66-302AC37D27D5}" destId="{CC457DAD-ECFB-4EF3-83F3-C854D0582F01}" srcOrd="0" destOrd="0" presId="urn:microsoft.com/office/officeart/2005/8/layout/hierarchy1"/>
    <dgm:cxn modelId="{1B28CF4A-C424-4915-A7D7-8E15D78BE80A}" type="presParOf" srcId="{CC457DAD-ECFB-4EF3-83F3-C854D0582F01}" destId="{7042EE55-F356-45BF-928D-CDBEC544FFAB}" srcOrd="0" destOrd="0" presId="urn:microsoft.com/office/officeart/2005/8/layout/hierarchy1"/>
    <dgm:cxn modelId="{0B9C84DF-10D6-4DCC-BFC7-3266CF30A055}" type="presParOf" srcId="{CC457DAD-ECFB-4EF3-83F3-C854D0582F01}" destId="{477E34AF-CE59-43F0-AD3B-7E3455FF6527}" srcOrd="1" destOrd="0" presId="urn:microsoft.com/office/officeart/2005/8/layout/hierarchy1"/>
    <dgm:cxn modelId="{3681B987-6E71-47BB-AFA9-4C773109BB66}" type="presParOf" srcId="{D871FBAB-4AEB-46C7-9C66-302AC37D27D5}" destId="{9F026740-C3C1-45A0-834A-5BADD246FBC3}" srcOrd="1" destOrd="0" presId="urn:microsoft.com/office/officeart/2005/8/layout/hierarchy1"/>
    <dgm:cxn modelId="{A0BAAFEE-FB14-4829-B2A2-5B36FF3EE333}" type="presParOf" srcId="{61986CC9-B308-4FAF-A336-FD961A382AC3}" destId="{0B2B23C4-1840-4A82-88CD-55F746DA0B3D}" srcOrd="4" destOrd="0" presId="urn:microsoft.com/office/officeart/2005/8/layout/hierarchy1"/>
    <dgm:cxn modelId="{FECC55B0-5A2D-40F9-B460-8A5C35E31799}" type="presParOf" srcId="{61986CC9-B308-4FAF-A336-FD961A382AC3}" destId="{A0E67715-7247-4A6E-9AA8-47810DD673F8}" srcOrd="5" destOrd="0" presId="urn:microsoft.com/office/officeart/2005/8/layout/hierarchy1"/>
    <dgm:cxn modelId="{533859BF-5F43-482D-A8B7-13F23433CF16}" type="presParOf" srcId="{A0E67715-7247-4A6E-9AA8-47810DD673F8}" destId="{5F40F65E-1EA0-4A70-8F6B-07DC344B9FC3}" srcOrd="0" destOrd="0" presId="urn:microsoft.com/office/officeart/2005/8/layout/hierarchy1"/>
    <dgm:cxn modelId="{CAA0DB17-7C56-4B3D-AC53-0FEF470F5545}" type="presParOf" srcId="{5F40F65E-1EA0-4A70-8F6B-07DC344B9FC3}" destId="{1BE924BB-5B67-4E3D-A1C7-3D2835DA4B1B}" srcOrd="0" destOrd="0" presId="urn:microsoft.com/office/officeart/2005/8/layout/hierarchy1"/>
    <dgm:cxn modelId="{27F51ECD-37E9-493C-B335-43E453276A76}" type="presParOf" srcId="{5F40F65E-1EA0-4A70-8F6B-07DC344B9FC3}" destId="{942A4891-55E5-4138-B552-80BE159CC54E}" srcOrd="1" destOrd="0" presId="urn:microsoft.com/office/officeart/2005/8/layout/hierarchy1"/>
    <dgm:cxn modelId="{9B2B9772-D79A-4C8D-8137-97161FB4D229}" type="presParOf" srcId="{A0E67715-7247-4A6E-9AA8-47810DD673F8}" destId="{B02996AA-2D6C-443D-B96D-DFAC301ED47D}" srcOrd="1" destOrd="0" presId="urn:microsoft.com/office/officeart/2005/8/layout/hierarchy1"/>
    <dgm:cxn modelId="{354B22EE-43AE-43C2-9042-DCA8579B8D08}" type="presParOf" srcId="{61986CC9-B308-4FAF-A336-FD961A382AC3}" destId="{65FBF788-4C81-462E-AA76-C065D220D25E}" srcOrd="6" destOrd="0" presId="urn:microsoft.com/office/officeart/2005/8/layout/hierarchy1"/>
    <dgm:cxn modelId="{F1D6062E-71E8-424F-A86A-CDEBC9A9291C}" type="presParOf" srcId="{61986CC9-B308-4FAF-A336-FD961A382AC3}" destId="{D306C47E-4E86-4408-82EA-1B762981864A}" srcOrd="7" destOrd="0" presId="urn:microsoft.com/office/officeart/2005/8/layout/hierarchy1"/>
    <dgm:cxn modelId="{B897ED74-C739-452C-A1FE-5D5F8984F234}" type="presParOf" srcId="{D306C47E-4E86-4408-82EA-1B762981864A}" destId="{3515994F-9A6A-4F26-AB53-BA738C9580B0}" srcOrd="0" destOrd="0" presId="urn:microsoft.com/office/officeart/2005/8/layout/hierarchy1"/>
    <dgm:cxn modelId="{0F7EA7C5-7D86-4C2C-A77B-948F930C79D1}" type="presParOf" srcId="{3515994F-9A6A-4F26-AB53-BA738C9580B0}" destId="{EE016F14-2D6D-4A16-A324-FAF4D047AE56}" srcOrd="0" destOrd="0" presId="urn:microsoft.com/office/officeart/2005/8/layout/hierarchy1"/>
    <dgm:cxn modelId="{C97D8105-EA56-4821-8715-1A123ED81283}" type="presParOf" srcId="{3515994F-9A6A-4F26-AB53-BA738C9580B0}" destId="{DA88DBD9-6648-4474-9C8F-BA28F7922161}" srcOrd="1" destOrd="0" presId="urn:microsoft.com/office/officeart/2005/8/layout/hierarchy1"/>
    <dgm:cxn modelId="{C438E28F-8B93-40EB-BB20-9F8A8B2E8F27}" type="presParOf" srcId="{D306C47E-4E86-4408-82EA-1B762981864A}" destId="{56A0A676-357E-48FC-95E7-21E5D6ABEF76}" srcOrd="1" destOrd="0" presId="urn:microsoft.com/office/officeart/2005/8/layout/hierarchy1"/>
    <dgm:cxn modelId="{64438CEA-16E8-428F-8A15-B1ED4A91C218}" type="presParOf" srcId="{61986CC9-B308-4FAF-A336-FD961A382AC3}" destId="{6A0CF08E-F55E-4696-8E26-E736BD052251}" srcOrd="8" destOrd="0" presId="urn:microsoft.com/office/officeart/2005/8/layout/hierarchy1"/>
    <dgm:cxn modelId="{4CD27CA0-104D-4392-A304-BE03CA3A1277}" type="presParOf" srcId="{61986CC9-B308-4FAF-A336-FD961A382AC3}" destId="{02442229-A68F-40A0-838B-FE8E46A57DF2}" srcOrd="9" destOrd="0" presId="urn:microsoft.com/office/officeart/2005/8/layout/hierarchy1"/>
    <dgm:cxn modelId="{377C210A-22DA-4399-BB79-195B67DD444D}" type="presParOf" srcId="{02442229-A68F-40A0-838B-FE8E46A57DF2}" destId="{37FB17B1-7074-4AA2-81A8-0A174A796707}" srcOrd="0" destOrd="0" presId="urn:microsoft.com/office/officeart/2005/8/layout/hierarchy1"/>
    <dgm:cxn modelId="{82F0D452-4C55-4720-9D41-1146695EE736}" type="presParOf" srcId="{37FB17B1-7074-4AA2-81A8-0A174A796707}" destId="{D7C08EB4-C755-47F5-9906-D0AC69ACF48F}" srcOrd="0" destOrd="0" presId="urn:microsoft.com/office/officeart/2005/8/layout/hierarchy1"/>
    <dgm:cxn modelId="{645A0148-D6BB-401B-B700-8AF1AC7F87CB}" type="presParOf" srcId="{37FB17B1-7074-4AA2-81A8-0A174A796707}" destId="{2E4D8C93-C695-4ACD-AA84-661DE5878786}" srcOrd="1" destOrd="0" presId="urn:microsoft.com/office/officeart/2005/8/layout/hierarchy1"/>
    <dgm:cxn modelId="{94F402B2-15C0-47A5-B121-E5512F889C45}" type="presParOf" srcId="{02442229-A68F-40A0-838B-FE8E46A57DF2}" destId="{79CE4C3A-DCC6-4A1F-B2E2-F94FA39B109F}" srcOrd="1" destOrd="0" presId="urn:microsoft.com/office/officeart/2005/8/layout/hierarchy1"/>
    <dgm:cxn modelId="{9C7F13E7-EF53-4661-9EA2-81079297E6C0}" type="presParOf" srcId="{61986CC9-B308-4FAF-A336-FD961A382AC3}" destId="{311A2FEB-A287-4E24-B456-2781375910E7}" srcOrd="10" destOrd="0" presId="urn:microsoft.com/office/officeart/2005/8/layout/hierarchy1"/>
    <dgm:cxn modelId="{F2EFD4B1-9A51-4540-80A4-B4E1598B92FA}" type="presParOf" srcId="{61986CC9-B308-4FAF-A336-FD961A382AC3}" destId="{9ABDDB5C-9CE6-4F80-90F5-6E720692C502}" srcOrd="11" destOrd="0" presId="urn:microsoft.com/office/officeart/2005/8/layout/hierarchy1"/>
    <dgm:cxn modelId="{DD53B738-BC2C-4287-B231-1496AF5D0E45}" type="presParOf" srcId="{9ABDDB5C-9CE6-4F80-90F5-6E720692C502}" destId="{0C125A72-A7D5-4DF9-B805-8662895E8C6E}" srcOrd="0" destOrd="0" presId="urn:microsoft.com/office/officeart/2005/8/layout/hierarchy1"/>
    <dgm:cxn modelId="{5955E9BF-F7F3-40B7-A62D-0A126D7FD2B7}" type="presParOf" srcId="{0C125A72-A7D5-4DF9-B805-8662895E8C6E}" destId="{78BFD46E-10BA-4918-8E70-485D3361DD42}" srcOrd="0" destOrd="0" presId="urn:microsoft.com/office/officeart/2005/8/layout/hierarchy1"/>
    <dgm:cxn modelId="{B56A145F-545E-40F0-B207-8F5A7E5BA1F0}" type="presParOf" srcId="{0C125A72-A7D5-4DF9-B805-8662895E8C6E}" destId="{8EA0D2EA-FC9C-48AC-98BD-0F74C6C5F5CA}" srcOrd="1" destOrd="0" presId="urn:microsoft.com/office/officeart/2005/8/layout/hierarchy1"/>
    <dgm:cxn modelId="{9A37ECFF-E600-4CA8-910A-F52F2E351F38}" type="presParOf" srcId="{9ABDDB5C-9CE6-4F80-90F5-6E720692C502}" destId="{0DA92587-6595-437C-9E9C-C73A0460E7BD}" srcOrd="1" destOrd="0" presId="urn:microsoft.com/office/officeart/2005/8/layout/hierarchy1"/>
    <dgm:cxn modelId="{74D71822-E482-413D-B07E-2712C939B404}" type="presParOf" srcId="{0DA92587-6595-437C-9E9C-C73A0460E7BD}" destId="{D5ED7A4D-EC2D-4F3C-952C-8698556052F0}" srcOrd="0" destOrd="0" presId="urn:microsoft.com/office/officeart/2005/8/layout/hierarchy1"/>
    <dgm:cxn modelId="{EADC01ED-D3CE-403A-A17F-327DDC653C0B}" type="presParOf" srcId="{0DA92587-6595-437C-9E9C-C73A0460E7BD}" destId="{9D6AD4D8-3C10-4A93-96D2-FA5A8A915D6D}" srcOrd="1" destOrd="0" presId="urn:microsoft.com/office/officeart/2005/8/layout/hierarchy1"/>
    <dgm:cxn modelId="{33729D76-DF2B-4358-A39A-58EBA880DDAC}" type="presParOf" srcId="{9D6AD4D8-3C10-4A93-96D2-FA5A8A915D6D}" destId="{A9248B74-A320-4651-9BDB-5D468A24E299}" srcOrd="0" destOrd="0" presId="urn:microsoft.com/office/officeart/2005/8/layout/hierarchy1"/>
    <dgm:cxn modelId="{FC079BD9-F24A-47C8-BEB6-158006B42E8F}" type="presParOf" srcId="{A9248B74-A320-4651-9BDB-5D468A24E299}" destId="{22A1C6EF-88EB-41C7-89BD-DD672E447427}" srcOrd="0" destOrd="0" presId="urn:microsoft.com/office/officeart/2005/8/layout/hierarchy1"/>
    <dgm:cxn modelId="{411C909D-A3E1-498A-8F84-0476122364C8}" type="presParOf" srcId="{A9248B74-A320-4651-9BDB-5D468A24E299}" destId="{7026E2B9-B057-460A-80BA-1DD9CBFC7524}" srcOrd="1" destOrd="0" presId="urn:microsoft.com/office/officeart/2005/8/layout/hierarchy1"/>
    <dgm:cxn modelId="{7A6290EB-61A7-4708-A261-03146197B557}" type="presParOf" srcId="{9D6AD4D8-3C10-4A93-96D2-FA5A8A915D6D}" destId="{2E4C5633-F54A-4AF5-9200-066617F8187A}" srcOrd="1" destOrd="0" presId="urn:microsoft.com/office/officeart/2005/8/layout/hierarchy1"/>
    <dgm:cxn modelId="{12712B4E-8D48-4B7F-BF3B-67AB1122D3DC}" type="presParOf" srcId="{0DA92587-6595-437C-9E9C-C73A0460E7BD}" destId="{D06E662E-4A43-43DE-B862-7CADD80B9773}" srcOrd="2" destOrd="0" presId="urn:microsoft.com/office/officeart/2005/8/layout/hierarchy1"/>
    <dgm:cxn modelId="{84548CB9-9834-434F-8F75-853B8DB89EE5}" type="presParOf" srcId="{0DA92587-6595-437C-9E9C-C73A0460E7BD}" destId="{DDC30D49-8BE6-4DD9-8B51-C861AB6D84C6}" srcOrd="3" destOrd="0" presId="urn:microsoft.com/office/officeart/2005/8/layout/hierarchy1"/>
    <dgm:cxn modelId="{8586E520-26FD-44DD-A5BB-6DA217E092A7}" type="presParOf" srcId="{DDC30D49-8BE6-4DD9-8B51-C861AB6D84C6}" destId="{80CA6165-2E79-4B0E-B794-2CD2FB5A602A}" srcOrd="0" destOrd="0" presId="urn:microsoft.com/office/officeart/2005/8/layout/hierarchy1"/>
    <dgm:cxn modelId="{765F5F09-63DA-4CD1-8B1F-691D1D4C223D}" type="presParOf" srcId="{80CA6165-2E79-4B0E-B794-2CD2FB5A602A}" destId="{244B0AC3-D4E8-4294-BA22-69A578B138EA}" srcOrd="0" destOrd="0" presId="urn:microsoft.com/office/officeart/2005/8/layout/hierarchy1"/>
    <dgm:cxn modelId="{9BB55919-3071-4F0A-9BED-92C6D786D6BE}" type="presParOf" srcId="{80CA6165-2E79-4B0E-B794-2CD2FB5A602A}" destId="{C924E6BC-D564-4F68-8332-2511665808D7}" srcOrd="1" destOrd="0" presId="urn:microsoft.com/office/officeart/2005/8/layout/hierarchy1"/>
    <dgm:cxn modelId="{CA71A0AF-0DB1-4796-9971-4D9FCE34C141}" type="presParOf" srcId="{DDC30D49-8BE6-4DD9-8B51-C861AB6D84C6}" destId="{EAC1B968-FBE9-43B4-9B5F-DE9D6BA1D8F3}" srcOrd="1" destOrd="0" presId="urn:microsoft.com/office/officeart/2005/8/layout/hierarchy1"/>
    <dgm:cxn modelId="{FCA21684-BB99-458A-B77D-54A9B407961A}" type="presParOf" srcId="{0DA92587-6595-437C-9E9C-C73A0460E7BD}" destId="{9E2AEDEF-7DEC-4525-96BC-B92E91E292FB}" srcOrd="4" destOrd="0" presId="urn:microsoft.com/office/officeart/2005/8/layout/hierarchy1"/>
    <dgm:cxn modelId="{1B974DE9-C7AA-43FB-8F76-6219F3DEE0EF}" type="presParOf" srcId="{0DA92587-6595-437C-9E9C-C73A0460E7BD}" destId="{277AF7A7-0ABF-4D8C-9266-671457634F97}" srcOrd="5" destOrd="0" presId="urn:microsoft.com/office/officeart/2005/8/layout/hierarchy1"/>
    <dgm:cxn modelId="{03EE5642-1FA0-4549-A500-B6150AA8E7F9}" type="presParOf" srcId="{277AF7A7-0ABF-4D8C-9266-671457634F97}" destId="{BA9F2986-1163-45ED-A282-BF789430A8C5}" srcOrd="0" destOrd="0" presId="urn:microsoft.com/office/officeart/2005/8/layout/hierarchy1"/>
    <dgm:cxn modelId="{8C117BFA-EF1C-4F55-8A49-0F61FFC99DC5}" type="presParOf" srcId="{BA9F2986-1163-45ED-A282-BF789430A8C5}" destId="{EB71A5AC-314E-47EA-84DA-2865B50BB038}" srcOrd="0" destOrd="0" presId="urn:microsoft.com/office/officeart/2005/8/layout/hierarchy1"/>
    <dgm:cxn modelId="{CD3BA2E8-F845-4B4F-9632-516EE1C974DE}" type="presParOf" srcId="{BA9F2986-1163-45ED-A282-BF789430A8C5}" destId="{0096EE5C-DC80-4C89-8323-2C84B48CD521}" srcOrd="1" destOrd="0" presId="urn:microsoft.com/office/officeart/2005/8/layout/hierarchy1"/>
    <dgm:cxn modelId="{7A7F81BF-7325-425C-AC2D-AA3DB9381955}" type="presParOf" srcId="{277AF7A7-0ABF-4D8C-9266-671457634F97}" destId="{8171FBC5-A91A-48C2-B765-1D8BF7C2652B}" srcOrd="1" destOrd="0" presId="urn:microsoft.com/office/officeart/2005/8/layout/hierarchy1"/>
    <dgm:cxn modelId="{50E83BA4-649C-4FAA-B992-CB7C0B64CFCC}" type="presParOf" srcId="{0DA92587-6595-437C-9E9C-C73A0460E7BD}" destId="{D894012F-45E0-4F17-BBF1-DE0D5C7F3423}" srcOrd="6" destOrd="0" presId="urn:microsoft.com/office/officeart/2005/8/layout/hierarchy1"/>
    <dgm:cxn modelId="{E9218059-B680-4BC6-B413-D302DCEF2483}" type="presParOf" srcId="{0DA92587-6595-437C-9E9C-C73A0460E7BD}" destId="{A31F7732-1858-484A-B5B8-716769DEA23B}" srcOrd="7" destOrd="0" presId="urn:microsoft.com/office/officeart/2005/8/layout/hierarchy1"/>
    <dgm:cxn modelId="{EA444C94-2AE1-4834-8D84-0D73EF95C482}" type="presParOf" srcId="{A31F7732-1858-484A-B5B8-716769DEA23B}" destId="{C765ADD2-EDA1-4C83-A270-094B21C1A5E5}" srcOrd="0" destOrd="0" presId="urn:microsoft.com/office/officeart/2005/8/layout/hierarchy1"/>
    <dgm:cxn modelId="{E49FD716-6104-43E3-9E30-6C5C5BA449C9}" type="presParOf" srcId="{C765ADD2-EDA1-4C83-A270-094B21C1A5E5}" destId="{7E68A9CD-1A8A-4DF0-A548-AF01EF557B18}" srcOrd="0" destOrd="0" presId="urn:microsoft.com/office/officeart/2005/8/layout/hierarchy1"/>
    <dgm:cxn modelId="{B57F8C2C-15E3-4A29-91C0-38C607E2BF08}" type="presParOf" srcId="{C765ADD2-EDA1-4C83-A270-094B21C1A5E5}" destId="{BDB64F3D-00CC-491F-8734-1574EFBA5756}" srcOrd="1" destOrd="0" presId="urn:microsoft.com/office/officeart/2005/8/layout/hierarchy1"/>
    <dgm:cxn modelId="{10F640F9-6060-4448-B1BE-E32A6A41B704}" type="presParOf" srcId="{A31F7732-1858-484A-B5B8-716769DEA23B}" destId="{39C7AB04-79B7-4CFF-BDB5-48291F5D2579}" srcOrd="1" destOrd="0" presId="urn:microsoft.com/office/officeart/2005/8/layout/hierarchy1"/>
    <dgm:cxn modelId="{699DA571-D993-4E5E-A32C-A14B7AE3DD47}" type="presParOf" srcId="{0DA92587-6595-437C-9E9C-C73A0460E7BD}" destId="{90FF26B5-B4D9-4DC2-BE9F-31D80954D83E}" srcOrd="8" destOrd="0" presId="urn:microsoft.com/office/officeart/2005/8/layout/hierarchy1"/>
    <dgm:cxn modelId="{4A9693AC-C4AB-4B3C-8629-01F26D49E8EC}" type="presParOf" srcId="{0DA92587-6595-437C-9E9C-C73A0460E7BD}" destId="{9636669D-B656-4564-9CB9-82EDACA9DDCE}" srcOrd="9" destOrd="0" presId="urn:microsoft.com/office/officeart/2005/8/layout/hierarchy1"/>
    <dgm:cxn modelId="{3932725F-B7C4-40DB-843E-8048F832EFAD}" type="presParOf" srcId="{9636669D-B656-4564-9CB9-82EDACA9DDCE}" destId="{046BE8F0-D020-4555-84F7-6D2EFB7FC655}" srcOrd="0" destOrd="0" presId="urn:microsoft.com/office/officeart/2005/8/layout/hierarchy1"/>
    <dgm:cxn modelId="{188D962C-FCBA-471F-B2F2-F802655EAC45}" type="presParOf" srcId="{046BE8F0-D020-4555-84F7-6D2EFB7FC655}" destId="{EE03889C-9304-4EDD-87F1-F512A016E337}" srcOrd="0" destOrd="0" presId="urn:microsoft.com/office/officeart/2005/8/layout/hierarchy1"/>
    <dgm:cxn modelId="{04BFE793-DF8E-4588-94BC-4AA319DE358D}" type="presParOf" srcId="{046BE8F0-D020-4555-84F7-6D2EFB7FC655}" destId="{24C7CE3F-E65F-410D-9740-611028454673}" srcOrd="1" destOrd="0" presId="urn:microsoft.com/office/officeart/2005/8/layout/hierarchy1"/>
    <dgm:cxn modelId="{D9A403C6-8C17-435E-B5BF-FB796C0A0D8A}" type="presParOf" srcId="{9636669D-B656-4564-9CB9-82EDACA9DDCE}" destId="{3B620687-A9A8-4224-860A-2EC2EA2836C4}" srcOrd="1" destOrd="0" presId="urn:microsoft.com/office/officeart/2005/8/layout/hierarchy1"/>
    <dgm:cxn modelId="{298160D5-B761-4EED-81B7-F800AB28D501}" type="presParOf" srcId="{0DA92587-6595-437C-9E9C-C73A0460E7BD}" destId="{CDFD238B-A31D-40C8-B2AC-3D4674F673FC}" srcOrd="10" destOrd="0" presId="urn:microsoft.com/office/officeart/2005/8/layout/hierarchy1"/>
    <dgm:cxn modelId="{A27E3930-648C-4AAD-8378-8DDC8C82D101}" type="presParOf" srcId="{0DA92587-6595-437C-9E9C-C73A0460E7BD}" destId="{4AFF5CF9-1EEE-4AB1-9DBA-397085990FA5}" srcOrd="11" destOrd="0" presId="urn:microsoft.com/office/officeart/2005/8/layout/hierarchy1"/>
    <dgm:cxn modelId="{C02E8803-0D4B-4293-A168-736C98EF117A}" type="presParOf" srcId="{4AFF5CF9-1EEE-4AB1-9DBA-397085990FA5}" destId="{D65B10E8-CED9-4BA5-9134-BE168B0741AB}" srcOrd="0" destOrd="0" presId="urn:microsoft.com/office/officeart/2005/8/layout/hierarchy1"/>
    <dgm:cxn modelId="{F6FBCA0C-B28C-44B8-8DFC-240961259C9A}" type="presParOf" srcId="{D65B10E8-CED9-4BA5-9134-BE168B0741AB}" destId="{33DB2F9B-C3D8-4F75-B2FC-E77CECBCCA86}" srcOrd="0" destOrd="0" presId="urn:microsoft.com/office/officeart/2005/8/layout/hierarchy1"/>
    <dgm:cxn modelId="{05307102-FD57-495A-A94E-1B099BF5A91C}" type="presParOf" srcId="{D65B10E8-CED9-4BA5-9134-BE168B0741AB}" destId="{C1AE1724-BEEB-4784-93A4-1873505CB937}" srcOrd="1" destOrd="0" presId="urn:microsoft.com/office/officeart/2005/8/layout/hierarchy1"/>
    <dgm:cxn modelId="{9D31B60B-BFD1-44CD-AE4D-24A0FFCD9CE6}" type="presParOf" srcId="{4AFF5CF9-1EEE-4AB1-9DBA-397085990FA5}" destId="{A65CC135-45C0-42E4-9C60-225F3E7E37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5B5BC5-6395-4FB7-BF7B-AD8C87E14CB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3BDF857-4C9C-42D9-B125-A0090C180709}">
      <dgm:prSet phldrT="[Tekst]"/>
      <dgm:spPr/>
      <dgm:t>
        <a:bodyPr/>
        <a:lstStyle/>
        <a:p>
          <a:r>
            <a:rPr lang="pl-PL" dirty="0"/>
            <a:t>Nauczyciel – jedyne źródło informacji</a:t>
          </a:r>
        </a:p>
      </dgm:t>
    </dgm:pt>
    <dgm:pt modelId="{F2774BCD-A268-4DA4-A656-0198FDBB886C}" type="parTrans" cxnId="{E6018F72-4363-4FFA-BA82-703047DEDB58}">
      <dgm:prSet/>
      <dgm:spPr/>
      <dgm:t>
        <a:bodyPr/>
        <a:lstStyle/>
        <a:p>
          <a:endParaRPr lang="pl-PL"/>
        </a:p>
      </dgm:t>
    </dgm:pt>
    <dgm:pt modelId="{15AD1E4B-9A64-4312-BDAF-D6B09C92E427}" type="sibTrans" cxnId="{E6018F72-4363-4FFA-BA82-703047DEDB58}">
      <dgm:prSet/>
      <dgm:spPr/>
      <dgm:t>
        <a:bodyPr/>
        <a:lstStyle/>
        <a:p>
          <a:endParaRPr lang="pl-PL"/>
        </a:p>
      </dgm:t>
    </dgm:pt>
    <dgm:pt modelId="{58532028-767F-4F0F-8495-D3FE3844760D}">
      <dgm:prSet phldrT="[Tekst]" custT="1"/>
      <dgm:spPr/>
      <dgm:t>
        <a:bodyPr/>
        <a:lstStyle/>
        <a:p>
          <a:r>
            <a:rPr lang="pl-PL" sz="2000" dirty="0"/>
            <a:t>„podaje” informacje uczniowi</a:t>
          </a:r>
        </a:p>
      </dgm:t>
    </dgm:pt>
    <dgm:pt modelId="{58C34823-D7E4-4DB5-85C4-E69B93359EDD}" type="parTrans" cxnId="{6300D653-8377-493C-ABA3-7C46651C627A}">
      <dgm:prSet/>
      <dgm:spPr/>
      <dgm:t>
        <a:bodyPr/>
        <a:lstStyle/>
        <a:p>
          <a:endParaRPr lang="pl-PL"/>
        </a:p>
      </dgm:t>
    </dgm:pt>
    <dgm:pt modelId="{9D68F4C0-245E-4207-8ED7-57F6E2C3603E}" type="sibTrans" cxnId="{6300D653-8377-493C-ABA3-7C46651C627A}">
      <dgm:prSet/>
      <dgm:spPr/>
      <dgm:t>
        <a:bodyPr/>
        <a:lstStyle/>
        <a:p>
          <a:endParaRPr lang="pl-PL"/>
        </a:p>
      </dgm:t>
    </dgm:pt>
    <dgm:pt modelId="{1F8B43EA-08BD-4636-9988-B9AA99891DDC}">
      <dgm:prSet phldrT="[Tekst]"/>
      <dgm:spPr/>
      <dgm:t>
        <a:bodyPr/>
        <a:lstStyle/>
        <a:p>
          <a:r>
            <a:rPr lang="pl-PL" dirty="0"/>
            <a:t>Tutor</a:t>
          </a:r>
        </a:p>
      </dgm:t>
    </dgm:pt>
    <dgm:pt modelId="{81AA5E70-0D12-4BB9-A5F9-094929BD8135}" type="parTrans" cxnId="{2A4B4D9B-4BB8-4CC4-BC3F-6F7170CEE80D}">
      <dgm:prSet/>
      <dgm:spPr/>
      <dgm:t>
        <a:bodyPr/>
        <a:lstStyle/>
        <a:p>
          <a:endParaRPr lang="pl-PL"/>
        </a:p>
      </dgm:t>
    </dgm:pt>
    <dgm:pt modelId="{EB4423B7-D4AA-4D20-A9CC-BDB96D8BCB6E}" type="sibTrans" cxnId="{2A4B4D9B-4BB8-4CC4-BC3F-6F7170CEE80D}">
      <dgm:prSet/>
      <dgm:spPr/>
      <dgm:t>
        <a:bodyPr/>
        <a:lstStyle/>
        <a:p>
          <a:endParaRPr lang="pl-PL"/>
        </a:p>
      </dgm:t>
    </dgm:pt>
    <dgm:pt modelId="{AA037459-8683-46EB-A622-5337320705F4}">
      <dgm:prSet phldrT="[Tekst]" custT="1"/>
      <dgm:spPr/>
      <dgm:t>
        <a:bodyPr/>
        <a:lstStyle/>
        <a:p>
          <a:r>
            <a:rPr lang="pl-PL" sz="2000" dirty="0"/>
            <a:t>wspiera, doradza i motywuje ucznia w procesie uczenia się</a:t>
          </a:r>
        </a:p>
      </dgm:t>
    </dgm:pt>
    <dgm:pt modelId="{FCD0599C-DB56-46CC-9A80-238DD4E287C3}" type="parTrans" cxnId="{7C36B1F9-724A-4FCC-94EA-0A026749D71D}">
      <dgm:prSet/>
      <dgm:spPr/>
      <dgm:t>
        <a:bodyPr/>
        <a:lstStyle/>
        <a:p>
          <a:endParaRPr lang="pl-PL"/>
        </a:p>
      </dgm:t>
    </dgm:pt>
    <dgm:pt modelId="{A3CCAC8D-697C-48B2-9981-AC296203397F}" type="sibTrans" cxnId="{7C36B1F9-724A-4FCC-94EA-0A026749D71D}">
      <dgm:prSet/>
      <dgm:spPr/>
      <dgm:t>
        <a:bodyPr/>
        <a:lstStyle/>
        <a:p>
          <a:endParaRPr lang="pl-PL"/>
        </a:p>
      </dgm:t>
    </dgm:pt>
    <dgm:pt modelId="{CF957A65-9D2B-4559-86F4-EFF154D7DFDC}">
      <dgm:prSet phldrT="[Tekst]"/>
      <dgm:spPr/>
      <dgm:t>
        <a:bodyPr/>
        <a:lstStyle/>
        <a:p>
          <a:r>
            <a:rPr lang="pl-PL" dirty="0"/>
            <a:t>Mentor</a:t>
          </a:r>
        </a:p>
      </dgm:t>
    </dgm:pt>
    <dgm:pt modelId="{E70D2EC9-12E3-4A5D-A37B-902215367F28}" type="parTrans" cxnId="{CF8E691C-4BB3-451D-86D9-5355E10F58BF}">
      <dgm:prSet/>
      <dgm:spPr/>
      <dgm:t>
        <a:bodyPr/>
        <a:lstStyle/>
        <a:p>
          <a:endParaRPr lang="pl-PL"/>
        </a:p>
      </dgm:t>
    </dgm:pt>
    <dgm:pt modelId="{6E3657BD-A199-41FC-AEF5-5317603F5803}" type="sibTrans" cxnId="{CF8E691C-4BB3-451D-86D9-5355E10F58BF}">
      <dgm:prSet/>
      <dgm:spPr/>
      <dgm:t>
        <a:bodyPr/>
        <a:lstStyle/>
        <a:p>
          <a:endParaRPr lang="pl-PL"/>
        </a:p>
      </dgm:t>
    </dgm:pt>
    <dgm:pt modelId="{FA4D15DB-4DE3-4B54-97E0-E801E687B60B}">
      <dgm:prSet phldrT="[Tekst]" custT="1"/>
      <dgm:spPr/>
      <dgm:t>
        <a:bodyPr/>
        <a:lstStyle/>
        <a:p>
          <a:r>
            <a:rPr lang="pl-PL" sz="2000" dirty="0"/>
            <a:t>motywuje ucznia do rozwoju ukazując własne doświadczenie, uczeń podąża za mentorem</a:t>
          </a:r>
        </a:p>
      </dgm:t>
    </dgm:pt>
    <dgm:pt modelId="{F8B56888-FD34-4D43-A34E-59AEAD9E3D56}" type="parTrans" cxnId="{C7F152F5-5D6F-4B56-A551-5D9A5B6E908E}">
      <dgm:prSet/>
      <dgm:spPr/>
      <dgm:t>
        <a:bodyPr/>
        <a:lstStyle/>
        <a:p>
          <a:endParaRPr lang="pl-PL"/>
        </a:p>
      </dgm:t>
    </dgm:pt>
    <dgm:pt modelId="{B509E437-A15E-42F5-B7D7-E860CF55847B}" type="sibTrans" cxnId="{C7F152F5-5D6F-4B56-A551-5D9A5B6E908E}">
      <dgm:prSet/>
      <dgm:spPr/>
      <dgm:t>
        <a:bodyPr/>
        <a:lstStyle/>
        <a:p>
          <a:endParaRPr lang="pl-PL"/>
        </a:p>
      </dgm:t>
    </dgm:pt>
    <dgm:pt modelId="{0D6D5A55-FEDF-4086-8E62-C2C47A0CB72A}">
      <dgm:prSet phldrT="[Tekst]"/>
      <dgm:spPr/>
      <dgm:t>
        <a:bodyPr/>
        <a:lstStyle/>
        <a:p>
          <a:r>
            <a:rPr lang="pl-PL" dirty="0" err="1"/>
            <a:t>Coach</a:t>
          </a:r>
          <a:endParaRPr lang="pl-PL" dirty="0"/>
        </a:p>
      </dgm:t>
    </dgm:pt>
    <dgm:pt modelId="{00B92017-D650-455C-AB39-416E132B0A3A}" type="parTrans" cxnId="{CEDFD863-9E30-4BB9-B8FF-D6381D16835E}">
      <dgm:prSet/>
      <dgm:spPr/>
      <dgm:t>
        <a:bodyPr/>
        <a:lstStyle/>
        <a:p>
          <a:endParaRPr lang="pl-PL"/>
        </a:p>
      </dgm:t>
    </dgm:pt>
    <dgm:pt modelId="{43832FFF-870A-4C98-981A-F49D03087E99}" type="sibTrans" cxnId="{CEDFD863-9E30-4BB9-B8FF-D6381D16835E}">
      <dgm:prSet/>
      <dgm:spPr/>
      <dgm:t>
        <a:bodyPr/>
        <a:lstStyle/>
        <a:p>
          <a:endParaRPr lang="pl-PL"/>
        </a:p>
      </dgm:t>
    </dgm:pt>
    <dgm:pt modelId="{B1B5E60D-08C3-48A3-AC9D-93D3E3AE45DF}">
      <dgm:prSet phldrT="[Tekst]" custT="1"/>
      <dgm:spPr/>
      <dgm:t>
        <a:bodyPr/>
        <a:lstStyle/>
        <a:p>
          <a:endParaRPr lang="pl-PL" sz="2000" dirty="0"/>
        </a:p>
      </dgm:t>
    </dgm:pt>
    <dgm:pt modelId="{F67BE3B7-98F1-4E66-8014-D07ED67504B1}" type="parTrans" cxnId="{B343E982-3D82-41F9-9741-C597A5488298}">
      <dgm:prSet/>
      <dgm:spPr/>
      <dgm:t>
        <a:bodyPr/>
        <a:lstStyle/>
        <a:p>
          <a:endParaRPr lang="pl-PL"/>
        </a:p>
      </dgm:t>
    </dgm:pt>
    <dgm:pt modelId="{2A0BA3BD-088C-427C-87E3-20D76806BA4B}" type="sibTrans" cxnId="{B343E982-3D82-41F9-9741-C597A5488298}">
      <dgm:prSet/>
      <dgm:spPr/>
      <dgm:t>
        <a:bodyPr/>
        <a:lstStyle/>
        <a:p>
          <a:endParaRPr lang="pl-PL"/>
        </a:p>
      </dgm:t>
    </dgm:pt>
    <dgm:pt modelId="{8635CA09-DAFF-4617-A5B5-30D5320DA7EC}">
      <dgm:prSet phldrT="[Tekst]" custT="1"/>
      <dgm:spPr/>
      <dgm:t>
        <a:bodyPr/>
        <a:lstStyle/>
        <a:p>
          <a:r>
            <a:rPr lang="pl-PL" sz="2000" dirty="0"/>
            <a:t>nawiązuje relację z uczniem i stymuluje go do podjęcia decyzji o rozwoju jego wiedzy</a:t>
          </a:r>
        </a:p>
      </dgm:t>
    </dgm:pt>
    <dgm:pt modelId="{2B7B9A5D-3D69-4594-84BD-801811428649}" type="parTrans" cxnId="{9ED0F10A-6EDF-4B51-9081-CD459D57BE08}">
      <dgm:prSet/>
      <dgm:spPr/>
      <dgm:t>
        <a:bodyPr/>
        <a:lstStyle/>
        <a:p>
          <a:endParaRPr lang="pl-PL"/>
        </a:p>
      </dgm:t>
    </dgm:pt>
    <dgm:pt modelId="{BC87191C-37A2-47B0-9047-B0F69F072969}" type="sibTrans" cxnId="{9ED0F10A-6EDF-4B51-9081-CD459D57BE08}">
      <dgm:prSet/>
      <dgm:spPr/>
      <dgm:t>
        <a:bodyPr/>
        <a:lstStyle/>
        <a:p>
          <a:endParaRPr lang="pl-PL"/>
        </a:p>
      </dgm:t>
    </dgm:pt>
    <dgm:pt modelId="{3375A81C-EBC7-44B6-B669-318686479A5E}">
      <dgm:prSet phldrT="[Tekst]"/>
      <dgm:spPr/>
      <dgm:t>
        <a:bodyPr/>
        <a:lstStyle/>
        <a:p>
          <a:r>
            <a:rPr lang="pl-PL" dirty="0" err="1"/>
            <a:t>Facilitator</a:t>
          </a:r>
          <a:endParaRPr lang="pl-PL" dirty="0"/>
        </a:p>
      </dgm:t>
    </dgm:pt>
    <dgm:pt modelId="{10ADDD72-F812-40FA-9BB5-B4579564A366}" type="parTrans" cxnId="{1FAAC5F7-2124-4238-814E-167898448D9F}">
      <dgm:prSet/>
      <dgm:spPr/>
      <dgm:t>
        <a:bodyPr/>
        <a:lstStyle/>
        <a:p>
          <a:endParaRPr lang="pl-PL"/>
        </a:p>
      </dgm:t>
    </dgm:pt>
    <dgm:pt modelId="{5A828810-93DE-46F5-A892-5A11AA25FA0D}" type="sibTrans" cxnId="{1FAAC5F7-2124-4238-814E-167898448D9F}">
      <dgm:prSet/>
      <dgm:spPr/>
      <dgm:t>
        <a:bodyPr/>
        <a:lstStyle/>
        <a:p>
          <a:endParaRPr lang="pl-PL"/>
        </a:p>
      </dgm:t>
    </dgm:pt>
    <dgm:pt modelId="{A50315E6-669E-466B-9502-080BD3CC8AD8}">
      <dgm:prSet phldrT="[Tekst]" custT="1"/>
      <dgm:spPr/>
      <dgm:t>
        <a:bodyPr/>
        <a:lstStyle/>
        <a:p>
          <a:r>
            <a:rPr lang="pl-PL" sz="2000" dirty="0"/>
            <a:t>tworzy właściwe warunki i atmosferę w procesie doświadczania, odkrywania, uczenia się</a:t>
          </a:r>
        </a:p>
      </dgm:t>
    </dgm:pt>
    <dgm:pt modelId="{4971E78E-512A-4C56-AB15-F72E6E7A6919}" type="parTrans" cxnId="{A4AB41D1-A2BC-4D3B-9229-00F22F049742}">
      <dgm:prSet/>
      <dgm:spPr/>
      <dgm:t>
        <a:bodyPr/>
        <a:lstStyle/>
        <a:p>
          <a:endParaRPr lang="pl-PL"/>
        </a:p>
      </dgm:t>
    </dgm:pt>
    <dgm:pt modelId="{89A9EF41-53CD-4FCC-A57F-83395ACB2D68}" type="sibTrans" cxnId="{A4AB41D1-A2BC-4D3B-9229-00F22F049742}">
      <dgm:prSet/>
      <dgm:spPr/>
      <dgm:t>
        <a:bodyPr/>
        <a:lstStyle/>
        <a:p>
          <a:endParaRPr lang="pl-PL"/>
        </a:p>
      </dgm:t>
    </dgm:pt>
    <dgm:pt modelId="{C2501910-71BC-4C8B-B6F3-ECCEF7FB64C4}" type="pres">
      <dgm:prSet presAssocID="{EA5B5BC5-6395-4FB7-BF7B-AD8C87E14CB4}" presName="Name0" presStyleCnt="0">
        <dgm:presLayoutVars>
          <dgm:dir/>
          <dgm:animLvl val="lvl"/>
          <dgm:resizeHandles val="exact"/>
        </dgm:presLayoutVars>
      </dgm:prSet>
      <dgm:spPr/>
    </dgm:pt>
    <dgm:pt modelId="{D0C58A3C-CED4-4C0F-A20C-FA571027F9DD}" type="pres">
      <dgm:prSet presAssocID="{03BDF857-4C9C-42D9-B125-A0090C180709}" presName="linNode" presStyleCnt="0"/>
      <dgm:spPr/>
    </dgm:pt>
    <dgm:pt modelId="{56C319F3-3E83-4788-83F9-C8A43829445C}" type="pres">
      <dgm:prSet presAssocID="{03BDF857-4C9C-42D9-B125-A0090C18070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D1778C4-3A60-4BBC-B108-89CEB0DAB4B9}" type="pres">
      <dgm:prSet presAssocID="{03BDF857-4C9C-42D9-B125-A0090C180709}" presName="descendantText" presStyleLbl="alignAccFollowNode1" presStyleIdx="0" presStyleCnt="5">
        <dgm:presLayoutVars>
          <dgm:bulletEnabled val="1"/>
        </dgm:presLayoutVars>
      </dgm:prSet>
      <dgm:spPr/>
    </dgm:pt>
    <dgm:pt modelId="{87A0F92E-5138-4808-A283-44D2CDDC2FB2}" type="pres">
      <dgm:prSet presAssocID="{15AD1E4B-9A64-4312-BDAF-D6B09C92E427}" presName="sp" presStyleCnt="0"/>
      <dgm:spPr/>
    </dgm:pt>
    <dgm:pt modelId="{90EA0647-8433-46AE-B849-B96116B51E8C}" type="pres">
      <dgm:prSet presAssocID="{1F8B43EA-08BD-4636-9988-B9AA99891DDC}" presName="linNode" presStyleCnt="0"/>
      <dgm:spPr/>
    </dgm:pt>
    <dgm:pt modelId="{6A2CBE6E-64A5-4C42-A035-5EBC036341F5}" type="pres">
      <dgm:prSet presAssocID="{1F8B43EA-08BD-4636-9988-B9AA99891DD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CDBA70B-06F8-4225-8DCC-CF6A9A9E6473}" type="pres">
      <dgm:prSet presAssocID="{1F8B43EA-08BD-4636-9988-B9AA99891DDC}" presName="descendantText" presStyleLbl="alignAccFollowNode1" presStyleIdx="1" presStyleCnt="5">
        <dgm:presLayoutVars>
          <dgm:bulletEnabled val="1"/>
        </dgm:presLayoutVars>
      </dgm:prSet>
      <dgm:spPr/>
    </dgm:pt>
    <dgm:pt modelId="{F5E062C1-FF99-4C83-9958-A5046211F49C}" type="pres">
      <dgm:prSet presAssocID="{EB4423B7-D4AA-4D20-A9CC-BDB96D8BCB6E}" presName="sp" presStyleCnt="0"/>
      <dgm:spPr/>
    </dgm:pt>
    <dgm:pt modelId="{F42E15C8-4AA6-4598-AC3F-F2ACF0DE1DD1}" type="pres">
      <dgm:prSet presAssocID="{CF957A65-9D2B-4559-86F4-EFF154D7DFDC}" presName="linNode" presStyleCnt="0"/>
      <dgm:spPr/>
    </dgm:pt>
    <dgm:pt modelId="{971404B1-3A63-418D-92C1-071798C5442C}" type="pres">
      <dgm:prSet presAssocID="{CF957A65-9D2B-4559-86F4-EFF154D7DFD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03B2632-DCD5-4F37-8BE3-ADA8B6E23F8D}" type="pres">
      <dgm:prSet presAssocID="{CF957A65-9D2B-4559-86F4-EFF154D7DFDC}" presName="descendantText" presStyleLbl="alignAccFollowNode1" presStyleIdx="2" presStyleCnt="5">
        <dgm:presLayoutVars>
          <dgm:bulletEnabled val="1"/>
        </dgm:presLayoutVars>
      </dgm:prSet>
      <dgm:spPr/>
    </dgm:pt>
    <dgm:pt modelId="{7F654B0F-97BA-4A2F-829A-42EE40A53AE6}" type="pres">
      <dgm:prSet presAssocID="{6E3657BD-A199-41FC-AEF5-5317603F5803}" presName="sp" presStyleCnt="0"/>
      <dgm:spPr/>
    </dgm:pt>
    <dgm:pt modelId="{765E00E9-E02B-4371-B9C9-EDF550BD6004}" type="pres">
      <dgm:prSet presAssocID="{0D6D5A55-FEDF-4086-8E62-C2C47A0CB72A}" presName="linNode" presStyleCnt="0"/>
      <dgm:spPr/>
    </dgm:pt>
    <dgm:pt modelId="{EC2F6F21-3460-4D5B-A25E-3FA6B94716FB}" type="pres">
      <dgm:prSet presAssocID="{0D6D5A55-FEDF-4086-8E62-C2C47A0CB72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DB80151-481B-412F-BB3B-A301B8958D11}" type="pres">
      <dgm:prSet presAssocID="{0D6D5A55-FEDF-4086-8E62-C2C47A0CB72A}" presName="descendantText" presStyleLbl="alignAccFollowNode1" presStyleIdx="3" presStyleCnt="5">
        <dgm:presLayoutVars>
          <dgm:bulletEnabled val="1"/>
        </dgm:presLayoutVars>
      </dgm:prSet>
      <dgm:spPr/>
    </dgm:pt>
    <dgm:pt modelId="{CF3F105C-2617-492E-A010-88E562027B31}" type="pres">
      <dgm:prSet presAssocID="{43832FFF-870A-4C98-981A-F49D03087E99}" presName="sp" presStyleCnt="0"/>
      <dgm:spPr/>
    </dgm:pt>
    <dgm:pt modelId="{72170C59-474B-4DE6-8730-B69DDB1E70D2}" type="pres">
      <dgm:prSet presAssocID="{3375A81C-EBC7-44B6-B669-318686479A5E}" presName="linNode" presStyleCnt="0"/>
      <dgm:spPr/>
    </dgm:pt>
    <dgm:pt modelId="{F3EF4D53-042C-4777-9399-259F6F1DA990}" type="pres">
      <dgm:prSet presAssocID="{3375A81C-EBC7-44B6-B669-318686479A5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D4B6153-8B1F-4484-A392-F98E94E5F704}" type="pres">
      <dgm:prSet presAssocID="{3375A81C-EBC7-44B6-B669-318686479A5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ED0F10A-6EDF-4B51-9081-CD459D57BE08}" srcId="{0D6D5A55-FEDF-4086-8E62-C2C47A0CB72A}" destId="{8635CA09-DAFF-4617-A5B5-30D5320DA7EC}" srcOrd="0" destOrd="0" parTransId="{2B7B9A5D-3D69-4594-84BD-801811428649}" sibTransId="{BC87191C-37A2-47B0-9047-B0F69F072969}"/>
    <dgm:cxn modelId="{30F9F918-8393-4998-95A4-AE641CFD4DFF}" type="presOf" srcId="{58532028-767F-4F0F-8495-D3FE3844760D}" destId="{DD1778C4-3A60-4BBC-B108-89CEB0DAB4B9}" srcOrd="0" destOrd="0" presId="urn:microsoft.com/office/officeart/2005/8/layout/vList5"/>
    <dgm:cxn modelId="{CF8E691C-4BB3-451D-86D9-5355E10F58BF}" srcId="{EA5B5BC5-6395-4FB7-BF7B-AD8C87E14CB4}" destId="{CF957A65-9D2B-4559-86F4-EFF154D7DFDC}" srcOrd="2" destOrd="0" parTransId="{E70D2EC9-12E3-4A5D-A37B-902215367F28}" sibTransId="{6E3657BD-A199-41FC-AEF5-5317603F5803}"/>
    <dgm:cxn modelId="{CEDFD863-9E30-4BB9-B8FF-D6381D16835E}" srcId="{EA5B5BC5-6395-4FB7-BF7B-AD8C87E14CB4}" destId="{0D6D5A55-FEDF-4086-8E62-C2C47A0CB72A}" srcOrd="3" destOrd="0" parTransId="{00B92017-D650-455C-AB39-416E132B0A3A}" sibTransId="{43832FFF-870A-4C98-981A-F49D03087E99}"/>
    <dgm:cxn modelId="{17793064-256E-4CDD-973F-D6234F159C14}" type="presOf" srcId="{0D6D5A55-FEDF-4086-8E62-C2C47A0CB72A}" destId="{EC2F6F21-3460-4D5B-A25E-3FA6B94716FB}" srcOrd="0" destOrd="0" presId="urn:microsoft.com/office/officeart/2005/8/layout/vList5"/>
    <dgm:cxn modelId="{55F87464-5AF9-48AC-B97E-AD7EB4840F7A}" type="presOf" srcId="{B1B5E60D-08C3-48A3-AC9D-93D3E3AE45DF}" destId="{0D4B6153-8B1F-4484-A392-F98E94E5F704}" srcOrd="0" destOrd="1" presId="urn:microsoft.com/office/officeart/2005/8/layout/vList5"/>
    <dgm:cxn modelId="{E6018F72-4363-4FFA-BA82-703047DEDB58}" srcId="{EA5B5BC5-6395-4FB7-BF7B-AD8C87E14CB4}" destId="{03BDF857-4C9C-42D9-B125-A0090C180709}" srcOrd="0" destOrd="0" parTransId="{F2774BCD-A268-4DA4-A656-0198FDBB886C}" sibTransId="{15AD1E4B-9A64-4312-BDAF-D6B09C92E427}"/>
    <dgm:cxn modelId="{6300D653-8377-493C-ABA3-7C46651C627A}" srcId="{03BDF857-4C9C-42D9-B125-A0090C180709}" destId="{58532028-767F-4F0F-8495-D3FE3844760D}" srcOrd="0" destOrd="0" parTransId="{58C34823-D7E4-4DB5-85C4-E69B93359EDD}" sibTransId="{9D68F4C0-245E-4207-8ED7-57F6E2C3603E}"/>
    <dgm:cxn modelId="{D468E077-F232-49F2-BACF-C8E9B0009EE9}" type="presOf" srcId="{03BDF857-4C9C-42D9-B125-A0090C180709}" destId="{56C319F3-3E83-4788-83F9-C8A43829445C}" srcOrd="0" destOrd="0" presId="urn:microsoft.com/office/officeart/2005/8/layout/vList5"/>
    <dgm:cxn modelId="{3C55085A-C4A0-44A9-ABCB-3C1EF278CE5D}" type="presOf" srcId="{FA4D15DB-4DE3-4B54-97E0-E801E687B60B}" destId="{503B2632-DCD5-4F37-8BE3-ADA8B6E23F8D}" srcOrd="0" destOrd="0" presId="urn:microsoft.com/office/officeart/2005/8/layout/vList5"/>
    <dgm:cxn modelId="{488DE85A-85E0-4329-A98C-9424E710741E}" type="presOf" srcId="{1F8B43EA-08BD-4636-9988-B9AA99891DDC}" destId="{6A2CBE6E-64A5-4C42-A035-5EBC036341F5}" srcOrd="0" destOrd="0" presId="urn:microsoft.com/office/officeart/2005/8/layout/vList5"/>
    <dgm:cxn modelId="{78095580-901E-4F76-B98E-9AA50855FF23}" type="presOf" srcId="{A50315E6-669E-466B-9502-080BD3CC8AD8}" destId="{0D4B6153-8B1F-4484-A392-F98E94E5F704}" srcOrd="0" destOrd="0" presId="urn:microsoft.com/office/officeart/2005/8/layout/vList5"/>
    <dgm:cxn modelId="{FD7D3C82-C9D4-40ED-B5D3-E290ADC180AC}" type="presOf" srcId="{CF957A65-9D2B-4559-86F4-EFF154D7DFDC}" destId="{971404B1-3A63-418D-92C1-071798C5442C}" srcOrd="0" destOrd="0" presId="urn:microsoft.com/office/officeart/2005/8/layout/vList5"/>
    <dgm:cxn modelId="{B343E982-3D82-41F9-9741-C597A5488298}" srcId="{3375A81C-EBC7-44B6-B669-318686479A5E}" destId="{B1B5E60D-08C3-48A3-AC9D-93D3E3AE45DF}" srcOrd="1" destOrd="0" parTransId="{F67BE3B7-98F1-4E66-8014-D07ED67504B1}" sibTransId="{2A0BA3BD-088C-427C-87E3-20D76806BA4B}"/>
    <dgm:cxn modelId="{2A4B4D9B-4BB8-4CC4-BC3F-6F7170CEE80D}" srcId="{EA5B5BC5-6395-4FB7-BF7B-AD8C87E14CB4}" destId="{1F8B43EA-08BD-4636-9988-B9AA99891DDC}" srcOrd="1" destOrd="0" parTransId="{81AA5E70-0D12-4BB9-A5F9-094929BD8135}" sibTransId="{EB4423B7-D4AA-4D20-A9CC-BDB96D8BCB6E}"/>
    <dgm:cxn modelId="{02FAB7A7-E510-442F-88EA-58B42A037922}" type="presOf" srcId="{3375A81C-EBC7-44B6-B669-318686479A5E}" destId="{F3EF4D53-042C-4777-9399-259F6F1DA990}" srcOrd="0" destOrd="0" presId="urn:microsoft.com/office/officeart/2005/8/layout/vList5"/>
    <dgm:cxn modelId="{F59301CE-DE33-4C01-B58C-DBCF61789D6D}" type="presOf" srcId="{8635CA09-DAFF-4617-A5B5-30D5320DA7EC}" destId="{1DB80151-481B-412F-BB3B-A301B8958D11}" srcOrd="0" destOrd="0" presId="urn:microsoft.com/office/officeart/2005/8/layout/vList5"/>
    <dgm:cxn modelId="{A4AB41D1-A2BC-4D3B-9229-00F22F049742}" srcId="{3375A81C-EBC7-44B6-B669-318686479A5E}" destId="{A50315E6-669E-466B-9502-080BD3CC8AD8}" srcOrd="0" destOrd="0" parTransId="{4971E78E-512A-4C56-AB15-F72E6E7A6919}" sibTransId="{89A9EF41-53CD-4FCC-A57F-83395ACB2D68}"/>
    <dgm:cxn modelId="{644A5BD5-2A0D-47CC-9E61-935ECEE852AD}" type="presOf" srcId="{EA5B5BC5-6395-4FB7-BF7B-AD8C87E14CB4}" destId="{C2501910-71BC-4C8B-B6F3-ECCEF7FB64C4}" srcOrd="0" destOrd="0" presId="urn:microsoft.com/office/officeart/2005/8/layout/vList5"/>
    <dgm:cxn modelId="{A32A38E5-1FCC-4B98-9FE6-9EC0C6A20084}" type="presOf" srcId="{AA037459-8683-46EB-A622-5337320705F4}" destId="{1CDBA70B-06F8-4225-8DCC-CF6A9A9E6473}" srcOrd="0" destOrd="0" presId="urn:microsoft.com/office/officeart/2005/8/layout/vList5"/>
    <dgm:cxn modelId="{C7F152F5-5D6F-4B56-A551-5D9A5B6E908E}" srcId="{CF957A65-9D2B-4559-86F4-EFF154D7DFDC}" destId="{FA4D15DB-4DE3-4B54-97E0-E801E687B60B}" srcOrd="0" destOrd="0" parTransId="{F8B56888-FD34-4D43-A34E-59AEAD9E3D56}" sibTransId="{B509E437-A15E-42F5-B7D7-E860CF55847B}"/>
    <dgm:cxn modelId="{1FAAC5F7-2124-4238-814E-167898448D9F}" srcId="{EA5B5BC5-6395-4FB7-BF7B-AD8C87E14CB4}" destId="{3375A81C-EBC7-44B6-B669-318686479A5E}" srcOrd="4" destOrd="0" parTransId="{10ADDD72-F812-40FA-9BB5-B4579564A366}" sibTransId="{5A828810-93DE-46F5-A892-5A11AA25FA0D}"/>
    <dgm:cxn modelId="{7C36B1F9-724A-4FCC-94EA-0A026749D71D}" srcId="{1F8B43EA-08BD-4636-9988-B9AA99891DDC}" destId="{AA037459-8683-46EB-A622-5337320705F4}" srcOrd="0" destOrd="0" parTransId="{FCD0599C-DB56-46CC-9A80-238DD4E287C3}" sibTransId="{A3CCAC8D-697C-48B2-9981-AC296203397F}"/>
    <dgm:cxn modelId="{5EEB22A6-37AD-4467-A272-7F1624E8695B}" type="presParOf" srcId="{C2501910-71BC-4C8B-B6F3-ECCEF7FB64C4}" destId="{D0C58A3C-CED4-4C0F-A20C-FA571027F9DD}" srcOrd="0" destOrd="0" presId="urn:microsoft.com/office/officeart/2005/8/layout/vList5"/>
    <dgm:cxn modelId="{FD28E31D-4898-4E46-94D9-FDDCEE347880}" type="presParOf" srcId="{D0C58A3C-CED4-4C0F-A20C-FA571027F9DD}" destId="{56C319F3-3E83-4788-83F9-C8A43829445C}" srcOrd="0" destOrd="0" presId="urn:microsoft.com/office/officeart/2005/8/layout/vList5"/>
    <dgm:cxn modelId="{E9605726-32F9-4953-88D8-C6680CE6F19B}" type="presParOf" srcId="{D0C58A3C-CED4-4C0F-A20C-FA571027F9DD}" destId="{DD1778C4-3A60-4BBC-B108-89CEB0DAB4B9}" srcOrd="1" destOrd="0" presId="urn:microsoft.com/office/officeart/2005/8/layout/vList5"/>
    <dgm:cxn modelId="{A588965A-B0D4-4FCB-8155-8F8CB0F75E01}" type="presParOf" srcId="{C2501910-71BC-4C8B-B6F3-ECCEF7FB64C4}" destId="{87A0F92E-5138-4808-A283-44D2CDDC2FB2}" srcOrd="1" destOrd="0" presId="urn:microsoft.com/office/officeart/2005/8/layout/vList5"/>
    <dgm:cxn modelId="{CB14B7F9-409C-4A39-9BEC-77BBAA70E79C}" type="presParOf" srcId="{C2501910-71BC-4C8B-B6F3-ECCEF7FB64C4}" destId="{90EA0647-8433-46AE-B849-B96116B51E8C}" srcOrd="2" destOrd="0" presId="urn:microsoft.com/office/officeart/2005/8/layout/vList5"/>
    <dgm:cxn modelId="{E64220DF-4330-4FD8-8A9E-13C957A80FE4}" type="presParOf" srcId="{90EA0647-8433-46AE-B849-B96116B51E8C}" destId="{6A2CBE6E-64A5-4C42-A035-5EBC036341F5}" srcOrd="0" destOrd="0" presId="urn:microsoft.com/office/officeart/2005/8/layout/vList5"/>
    <dgm:cxn modelId="{92593A59-7365-4E5C-AC97-98CC10DE7124}" type="presParOf" srcId="{90EA0647-8433-46AE-B849-B96116B51E8C}" destId="{1CDBA70B-06F8-4225-8DCC-CF6A9A9E6473}" srcOrd="1" destOrd="0" presId="urn:microsoft.com/office/officeart/2005/8/layout/vList5"/>
    <dgm:cxn modelId="{A42CED07-D0D0-480B-9F4A-21008904CD54}" type="presParOf" srcId="{C2501910-71BC-4C8B-B6F3-ECCEF7FB64C4}" destId="{F5E062C1-FF99-4C83-9958-A5046211F49C}" srcOrd="3" destOrd="0" presId="urn:microsoft.com/office/officeart/2005/8/layout/vList5"/>
    <dgm:cxn modelId="{ECBC5182-3705-4DF2-82DD-11B27E29A792}" type="presParOf" srcId="{C2501910-71BC-4C8B-B6F3-ECCEF7FB64C4}" destId="{F42E15C8-4AA6-4598-AC3F-F2ACF0DE1DD1}" srcOrd="4" destOrd="0" presId="urn:microsoft.com/office/officeart/2005/8/layout/vList5"/>
    <dgm:cxn modelId="{68067E77-ABC4-4032-9B95-360DBB9789C7}" type="presParOf" srcId="{F42E15C8-4AA6-4598-AC3F-F2ACF0DE1DD1}" destId="{971404B1-3A63-418D-92C1-071798C5442C}" srcOrd="0" destOrd="0" presId="urn:microsoft.com/office/officeart/2005/8/layout/vList5"/>
    <dgm:cxn modelId="{DA1D4CA3-49A2-4A59-827A-16FA9E6D3A6C}" type="presParOf" srcId="{F42E15C8-4AA6-4598-AC3F-F2ACF0DE1DD1}" destId="{503B2632-DCD5-4F37-8BE3-ADA8B6E23F8D}" srcOrd="1" destOrd="0" presId="urn:microsoft.com/office/officeart/2005/8/layout/vList5"/>
    <dgm:cxn modelId="{8CF62859-A3EA-4768-9689-259C3175A581}" type="presParOf" srcId="{C2501910-71BC-4C8B-B6F3-ECCEF7FB64C4}" destId="{7F654B0F-97BA-4A2F-829A-42EE40A53AE6}" srcOrd="5" destOrd="0" presId="urn:microsoft.com/office/officeart/2005/8/layout/vList5"/>
    <dgm:cxn modelId="{3BDE1B09-8051-4ADA-94F5-3E3AB606B167}" type="presParOf" srcId="{C2501910-71BC-4C8B-B6F3-ECCEF7FB64C4}" destId="{765E00E9-E02B-4371-B9C9-EDF550BD6004}" srcOrd="6" destOrd="0" presId="urn:microsoft.com/office/officeart/2005/8/layout/vList5"/>
    <dgm:cxn modelId="{9C6E8429-C36C-4C5D-945C-3C75E390DA1D}" type="presParOf" srcId="{765E00E9-E02B-4371-B9C9-EDF550BD6004}" destId="{EC2F6F21-3460-4D5B-A25E-3FA6B94716FB}" srcOrd="0" destOrd="0" presId="urn:microsoft.com/office/officeart/2005/8/layout/vList5"/>
    <dgm:cxn modelId="{287493ED-A3B0-4C6A-B58C-F0F04CEA2E09}" type="presParOf" srcId="{765E00E9-E02B-4371-B9C9-EDF550BD6004}" destId="{1DB80151-481B-412F-BB3B-A301B8958D11}" srcOrd="1" destOrd="0" presId="urn:microsoft.com/office/officeart/2005/8/layout/vList5"/>
    <dgm:cxn modelId="{CE7D0753-54ED-4F2A-A308-7A0B5C5B0C89}" type="presParOf" srcId="{C2501910-71BC-4C8B-B6F3-ECCEF7FB64C4}" destId="{CF3F105C-2617-492E-A010-88E562027B31}" srcOrd="7" destOrd="0" presId="urn:microsoft.com/office/officeart/2005/8/layout/vList5"/>
    <dgm:cxn modelId="{D3FD131A-6D01-4622-9B17-9E59C11A0A13}" type="presParOf" srcId="{C2501910-71BC-4C8B-B6F3-ECCEF7FB64C4}" destId="{72170C59-474B-4DE6-8730-B69DDB1E70D2}" srcOrd="8" destOrd="0" presId="urn:microsoft.com/office/officeart/2005/8/layout/vList5"/>
    <dgm:cxn modelId="{5CB861E7-E364-4216-99D7-03D716F42F81}" type="presParOf" srcId="{72170C59-474B-4DE6-8730-B69DDB1E70D2}" destId="{F3EF4D53-042C-4777-9399-259F6F1DA990}" srcOrd="0" destOrd="0" presId="urn:microsoft.com/office/officeart/2005/8/layout/vList5"/>
    <dgm:cxn modelId="{D7E7691F-BA26-48B7-933B-1F09335AA16B}" type="presParOf" srcId="{72170C59-474B-4DE6-8730-B69DDB1E70D2}" destId="{0D4B6153-8B1F-4484-A392-F98E94E5F7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52CB42-8F48-47C7-8FE9-0D05A9720C5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B7C16AC-99DC-4783-98CD-D8DE3E9D285C}">
      <dgm:prSet phldrT="[Tekst]"/>
      <dgm:spPr/>
      <dgm:t>
        <a:bodyPr/>
        <a:lstStyle/>
        <a:p>
          <a:r>
            <a:rPr lang="pl-PL" dirty="0"/>
            <a:t>relacje nauczyciel–uczeń</a:t>
          </a:r>
        </a:p>
      </dgm:t>
    </dgm:pt>
    <dgm:pt modelId="{F26EBD4F-0D70-4EE1-AA76-00424F8048F3}" type="parTrans" cxnId="{4638F489-D391-45BF-82BF-EEAAA59F7B31}">
      <dgm:prSet/>
      <dgm:spPr/>
      <dgm:t>
        <a:bodyPr/>
        <a:lstStyle/>
        <a:p>
          <a:endParaRPr lang="pl-PL"/>
        </a:p>
      </dgm:t>
    </dgm:pt>
    <dgm:pt modelId="{6A26D032-4CEA-434C-A0E0-AF4948E0886D}" type="sibTrans" cxnId="{4638F489-D391-45BF-82BF-EEAAA59F7B31}">
      <dgm:prSet/>
      <dgm:spPr/>
      <dgm:t>
        <a:bodyPr/>
        <a:lstStyle/>
        <a:p>
          <a:endParaRPr lang="pl-PL"/>
        </a:p>
      </dgm:t>
    </dgm:pt>
    <dgm:pt modelId="{FC62671E-DF1E-47AC-AC57-377223331A0F}">
      <dgm:prSet/>
      <dgm:spPr/>
      <dgm:t>
        <a:bodyPr/>
        <a:lstStyle/>
        <a:p>
          <a:r>
            <a:rPr lang="pl-PL" dirty="0"/>
            <a:t>praca zespołowa </a:t>
          </a:r>
        </a:p>
      </dgm:t>
    </dgm:pt>
    <dgm:pt modelId="{69932E65-3B09-4314-9B37-7D7E2096DFB6}" type="parTrans" cxnId="{908F9559-DD97-4358-B925-D4062FEA1025}">
      <dgm:prSet/>
      <dgm:spPr/>
      <dgm:t>
        <a:bodyPr/>
        <a:lstStyle/>
        <a:p>
          <a:endParaRPr lang="pl-PL"/>
        </a:p>
      </dgm:t>
    </dgm:pt>
    <dgm:pt modelId="{A6808B14-8D39-41E7-B039-58AD8816BE25}" type="sibTrans" cxnId="{908F9559-DD97-4358-B925-D4062FEA1025}">
      <dgm:prSet/>
      <dgm:spPr/>
      <dgm:t>
        <a:bodyPr/>
        <a:lstStyle/>
        <a:p>
          <a:endParaRPr lang="pl-PL"/>
        </a:p>
      </dgm:t>
    </dgm:pt>
    <dgm:pt modelId="{892E267D-C91C-40FD-A31B-339CC05CFB81}">
      <dgm:prSet/>
      <dgm:spPr/>
      <dgm:t>
        <a:bodyPr/>
        <a:lstStyle/>
        <a:p>
          <a:r>
            <a:rPr lang="pl-PL" dirty="0"/>
            <a:t>odpowiednio dobrane metody kształcenia </a:t>
          </a:r>
        </a:p>
      </dgm:t>
    </dgm:pt>
    <dgm:pt modelId="{1C1E274A-7FA8-4067-9B28-6F2E9CCB6863}" type="parTrans" cxnId="{540DEA60-870A-456A-8399-33899210EA73}">
      <dgm:prSet/>
      <dgm:spPr/>
      <dgm:t>
        <a:bodyPr/>
        <a:lstStyle/>
        <a:p>
          <a:endParaRPr lang="pl-PL"/>
        </a:p>
      </dgm:t>
    </dgm:pt>
    <dgm:pt modelId="{6B87EF72-796B-4699-BB90-AA5C16E6E1CF}" type="sibTrans" cxnId="{540DEA60-870A-456A-8399-33899210EA73}">
      <dgm:prSet/>
      <dgm:spPr/>
      <dgm:t>
        <a:bodyPr/>
        <a:lstStyle/>
        <a:p>
          <a:endParaRPr lang="pl-PL"/>
        </a:p>
      </dgm:t>
    </dgm:pt>
    <dgm:pt modelId="{E29337FC-FC62-4E47-AEE7-69F8C57A3D54}">
      <dgm:prSet/>
      <dgm:spPr/>
      <dgm:t>
        <a:bodyPr/>
        <a:lstStyle/>
        <a:p>
          <a:r>
            <a:rPr lang="pl-PL" dirty="0"/>
            <a:t>indywidualizacja nauczania</a:t>
          </a:r>
        </a:p>
      </dgm:t>
    </dgm:pt>
    <dgm:pt modelId="{7EDE781D-1F45-4325-9A3A-570861265B54}" type="parTrans" cxnId="{C985023A-1413-4C45-A687-99D36562E899}">
      <dgm:prSet/>
      <dgm:spPr/>
      <dgm:t>
        <a:bodyPr/>
        <a:lstStyle/>
        <a:p>
          <a:endParaRPr lang="pl-PL"/>
        </a:p>
      </dgm:t>
    </dgm:pt>
    <dgm:pt modelId="{11CA34A2-2904-46DD-BA1D-E2424A1A44BD}" type="sibTrans" cxnId="{C985023A-1413-4C45-A687-99D36562E899}">
      <dgm:prSet/>
      <dgm:spPr/>
      <dgm:t>
        <a:bodyPr/>
        <a:lstStyle/>
        <a:p>
          <a:endParaRPr lang="pl-PL"/>
        </a:p>
      </dgm:t>
    </dgm:pt>
    <dgm:pt modelId="{DECE3B4E-697B-404B-A2C7-FA42A11A5DAB}">
      <dgm:prSet/>
      <dgm:spPr/>
      <dgm:t>
        <a:bodyPr/>
        <a:lstStyle/>
        <a:p>
          <a:r>
            <a:rPr lang="pl-PL" dirty="0"/>
            <a:t>odpowiednia organizacja przestrzeni szkolnej</a:t>
          </a:r>
        </a:p>
      </dgm:t>
    </dgm:pt>
    <dgm:pt modelId="{F75287CF-1FE1-494B-92DB-1A187B8B0808}" type="parTrans" cxnId="{628C3DC1-F4F6-48FD-959D-A33AFEE976FC}">
      <dgm:prSet/>
      <dgm:spPr/>
      <dgm:t>
        <a:bodyPr/>
        <a:lstStyle/>
        <a:p>
          <a:endParaRPr lang="pl-PL"/>
        </a:p>
      </dgm:t>
    </dgm:pt>
    <dgm:pt modelId="{24C90B3C-09E3-4742-93E9-7476163075FC}" type="sibTrans" cxnId="{628C3DC1-F4F6-48FD-959D-A33AFEE976FC}">
      <dgm:prSet/>
      <dgm:spPr/>
      <dgm:t>
        <a:bodyPr/>
        <a:lstStyle/>
        <a:p>
          <a:endParaRPr lang="pl-PL"/>
        </a:p>
      </dgm:t>
    </dgm:pt>
    <dgm:pt modelId="{F32DB7F6-10A3-4AEA-945D-3C310DD848EC}" type="pres">
      <dgm:prSet presAssocID="{8C52CB42-8F48-47C7-8FE9-0D05A9720C51}" presName="Name0" presStyleCnt="0">
        <dgm:presLayoutVars>
          <dgm:chMax val="7"/>
          <dgm:chPref val="7"/>
          <dgm:dir/>
        </dgm:presLayoutVars>
      </dgm:prSet>
      <dgm:spPr/>
    </dgm:pt>
    <dgm:pt modelId="{A40A7808-6B6E-4FE0-9CF7-5B38A1B36DE9}" type="pres">
      <dgm:prSet presAssocID="{8C52CB42-8F48-47C7-8FE9-0D05A9720C51}" presName="Name1" presStyleCnt="0"/>
      <dgm:spPr/>
    </dgm:pt>
    <dgm:pt modelId="{A7529DAA-ECE0-467F-A287-B1037D777408}" type="pres">
      <dgm:prSet presAssocID="{8C52CB42-8F48-47C7-8FE9-0D05A9720C51}" presName="cycle" presStyleCnt="0"/>
      <dgm:spPr/>
    </dgm:pt>
    <dgm:pt modelId="{372E6A7D-7DDE-4402-9A58-349EAB915E79}" type="pres">
      <dgm:prSet presAssocID="{8C52CB42-8F48-47C7-8FE9-0D05A9720C51}" presName="srcNode" presStyleLbl="node1" presStyleIdx="0" presStyleCnt="5"/>
      <dgm:spPr/>
    </dgm:pt>
    <dgm:pt modelId="{5FF82D01-C10D-44F9-B6C8-B38E54D6A2A5}" type="pres">
      <dgm:prSet presAssocID="{8C52CB42-8F48-47C7-8FE9-0D05A9720C51}" presName="conn" presStyleLbl="parChTrans1D2" presStyleIdx="0" presStyleCnt="1"/>
      <dgm:spPr/>
    </dgm:pt>
    <dgm:pt modelId="{35640E99-3CC0-4229-BF37-DB3380293CA6}" type="pres">
      <dgm:prSet presAssocID="{8C52CB42-8F48-47C7-8FE9-0D05A9720C51}" presName="extraNode" presStyleLbl="node1" presStyleIdx="0" presStyleCnt="5"/>
      <dgm:spPr/>
    </dgm:pt>
    <dgm:pt modelId="{9AF1D218-F94D-4C04-99A2-44C43646D765}" type="pres">
      <dgm:prSet presAssocID="{8C52CB42-8F48-47C7-8FE9-0D05A9720C51}" presName="dstNode" presStyleLbl="node1" presStyleIdx="0" presStyleCnt="5"/>
      <dgm:spPr/>
    </dgm:pt>
    <dgm:pt modelId="{8A7BC9E5-BECD-4F17-804C-2957C104C647}" type="pres">
      <dgm:prSet presAssocID="{BB7C16AC-99DC-4783-98CD-D8DE3E9D285C}" presName="text_1" presStyleLbl="node1" presStyleIdx="0" presStyleCnt="5">
        <dgm:presLayoutVars>
          <dgm:bulletEnabled val="1"/>
        </dgm:presLayoutVars>
      </dgm:prSet>
      <dgm:spPr/>
    </dgm:pt>
    <dgm:pt modelId="{18B57A1B-99ED-42C6-B31D-C0C58B024C33}" type="pres">
      <dgm:prSet presAssocID="{BB7C16AC-99DC-4783-98CD-D8DE3E9D285C}" presName="accent_1" presStyleCnt="0"/>
      <dgm:spPr/>
    </dgm:pt>
    <dgm:pt modelId="{8587029B-1185-4A20-9B5D-F13E96E59C82}" type="pres">
      <dgm:prSet presAssocID="{BB7C16AC-99DC-4783-98CD-D8DE3E9D285C}" presName="accentRepeatNode" presStyleLbl="solidFgAcc1" presStyleIdx="0" presStyleCnt="5"/>
      <dgm:spPr/>
    </dgm:pt>
    <dgm:pt modelId="{728A089F-A128-49F4-A971-CF994A0DF06E}" type="pres">
      <dgm:prSet presAssocID="{FC62671E-DF1E-47AC-AC57-377223331A0F}" presName="text_2" presStyleLbl="node1" presStyleIdx="1" presStyleCnt="5">
        <dgm:presLayoutVars>
          <dgm:bulletEnabled val="1"/>
        </dgm:presLayoutVars>
      </dgm:prSet>
      <dgm:spPr/>
    </dgm:pt>
    <dgm:pt modelId="{C4CAC4C9-378A-4DCC-BD15-528B52C961CC}" type="pres">
      <dgm:prSet presAssocID="{FC62671E-DF1E-47AC-AC57-377223331A0F}" presName="accent_2" presStyleCnt="0"/>
      <dgm:spPr/>
    </dgm:pt>
    <dgm:pt modelId="{7BB8EC77-104C-4B43-B7AA-10F286F12F14}" type="pres">
      <dgm:prSet presAssocID="{FC62671E-DF1E-47AC-AC57-377223331A0F}" presName="accentRepeatNode" presStyleLbl="solidFgAcc1" presStyleIdx="1" presStyleCnt="5"/>
      <dgm:spPr/>
    </dgm:pt>
    <dgm:pt modelId="{C6958CB1-DD08-43C5-92C1-F8A47DC80E12}" type="pres">
      <dgm:prSet presAssocID="{892E267D-C91C-40FD-A31B-339CC05CFB81}" presName="text_3" presStyleLbl="node1" presStyleIdx="2" presStyleCnt="5">
        <dgm:presLayoutVars>
          <dgm:bulletEnabled val="1"/>
        </dgm:presLayoutVars>
      </dgm:prSet>
      <dgm:spPr/>
    </dgm:pt>
    <dgm:pt modelId="{AB13FB6A-63C6-4B14-BE2F-65680ACAA036}" type="pres">
      <dgm:prSet presAssocID="{892E267D-C91C-40FD-A31B-339CC05CFB81}" presName="accent_3" presStyleCnt="0"/>
      <dgm:spPr/>
    </dgm:pt>
    <dgm:pt modelId="{CDEBE393-C321-4239-AE04-3B9CA21AFA8C}" type="pres">
      <dgm:prSet presAssocID="{892E267D-C91C-40FD-A31B-339CC05CFB81}" presName="accentRepeatNode" presStyleLbl="solidFgAcc1" presStyleIdx="2" presStyleCnt="5"/>
      <dgm:spPr/>
    </dgm:pt>
    <dgm:pt modelId="{F4BAFA61-0D4D-4C65-A67C-D16DB471B2FA}" type="pres">
      <dgm:prSet presAssocID="{E29337FC-FC62-4E47-AEE7-69F8C57A3D54}" presName="text_4" presStyleLbl="node1" presStyleIdx="3" presStyleCnt="5">
        <dgm:presLayoutVars>
          <dgm:bulletEnabled val="1"/>
        </dgm:presLayoutVars>
      </dgm:prSet>
      <dgm:spPr/>
    </dgm:pt>
    <dgm:pt modelId="{9CDF0CB8-615F-4837-8B2D-9CD4AC048C56}" type="pres">
      <dgm:prSet presAssocID="{E29337FC-FC62-4E47-AEE7-69F8C57A3D54}" presName="accent_4" presStyleCnt="0"/>
      <dgm:spPr/>
    </dgm:pt>
    <dgm:pt modelId="{35F8AE25-B1BD-465C-8D8B-ECA93B0AB176}" type="pres">
      <dgm:prSet presAssocID="{E29337FC-FC62-4E47-AEE7-69F8C57A3D54}" presName="accentRepeatNode" presStyleLbl="solidFgAcc1" presStyleIdx="3" presStyleCnt="5"/>
      <dgm:spPr/>
    </dgm:pt>
    <dgm:pt modelId="{CDDCC7C0-8DA5-471D-8DB9-91339829ACCA}" type="pres">
      <dgm:prSet presAssocID="{DECE3B4E-697B-404B-A2C7-FA42A11A5DAB}" presName="text_5" presStyleLbl="node1" presStyleIdx="4" presStyleCnt="5">
        <dgm:presLayoutVars>
          <dgm:bulletEnabled val="1"/>
        </dgm:presLayoutVars>
      </dgm:prSet>
      <dgm:spPr/>
    </dgm:pt>
    <dgm:pt modelId="{BC5F4822-97F3-4732-9D68-32F06B4329AC}" type="pres">
      <dgm:prSet presAssocID="{DECE3B4E-697B-404B-A2C7-FA42A11A5DAB}" presName="accent_5" presStyleCnt="0"/>
      <dgm:spPr/>
    </dgm:pt>
    <dgm:pt modelId="{22FE71ED-1EFC-47BF-BA94-860BF2C52D41}" type="pres">
      <dgm:prSet presAssocID="{DECE3B4E-697B-404B-A2C7-FA42A11A5DAB}" presName="accentRepeatNode" presStyleLbl="solidFgAcc1" presStyleIdx="4" presStyleCnt="5"/>
      <dgm:spPr/>
    </dgm:pt>
  </dgm:ptLst>
  <dgm:cxnLst>
    <dgm:cxn modelId="{DBEFC707-4614-4FE3-868D-C298D981CCC4}" type="presOf" srcId="{DECE3B4E-697B-404B-A2C7-FA42A11A5DAB}" destId="{CDDCC7C0-8DA5-471D-8DB9-91339829ACCA}" srcOrd="0" destOrd="0" presId="urn:microsoft.com/office/officeart/2008/layout/VerticalCurvedList"/>
    <dgm:cxn modelId="{6CE61037-526D-4916-803C-70ADC74F8E30}" type="presOf" srcId="{BB7C16AC-99DC-4783-98CD-D8DE3E9D285C}" destId="{8A7BC9E5-BECD-4F17-804C-2957C104C647}" srcOrd="0" destOrd="0" presId="urn:microsoft.com/office/officeart/2008/layout/VerticalCurvedList"/>
    <dgm:cxn modelId="{C985023A-1413-4C45-A687-99D36562E899}" srcId="{8C52CB42-8F48-47C7-8FE9-0D05A9720C51}" destId="{E29337FC-FC62-4E47-AEE7-69F8C57A3D54}" srcOrd="3" destOrd="0" parTransId="{7EDE781D-1F45-4325-9A3A-570861265B54}" sibTransId="{11CA34A2-2904-46DD-BA1D-E2424A1A44BD}"/>
    <dgm:cxn modelId="{540DEA60-870A-456A-8399-33899210EA73}" srcId="{8C52CB42-8F48-47C7-8FE9-0D05A9720C51}" destId="{892E267D-C91C-40FD-A31B-339CC05CFB81}" srcOrd="2" destOrd="0" parTransId="{1C1E274A-7FA8-4067-9B28-6F2E9CCB6863}" sibTransId="{6B87EF72-796B-4699-BB90-AA5C16E6E1CF}"/>
    <dgm:cxn modelId="{5DECB867-A753-40B7-87C8-902116587098}" type="presOf" srcId="{E29337FC-FC62-4E47-AEE7-69F8C57A3D54}" destId="{F4BAFA61-0D4D-4C65-A67C-D16DB471B2FA}" srcOrd="0" destOrd="0" presId="urn:microsoft.com/office/officeart/2008/layout/VerticalCurvedList"/>
    <dgm:cxn modelId="{032F4C50-5C90-45D0-B604-093A317AD338}" type="presOf" srcId="{6A26D032-4CEA-434C-A0E0-AF4948E0886D}" destId="{5FF82D01-C10D-44F9-B6C8-B38E54D6A2A5}" srcOrd="0" destOrd="0" presId="urn:microsoft.com/office/officeart/2008/layout/VerticalCurvedList"/>
    <dgm:cxn modelId="{908F9559-DD97-4358-B925-D4062FEA1025}" srcId="{8C52CB42-8F48-47C7-8FE9-0D05A9720C51}" destId="{FC62671E-DF1E-47AC-AC57-377223331A0F}" srcOrd="1" destOrd="0" parTransId="{69932E65-3B09-4314-9B37-7D7E2096DFB6}" sibTransId="{A6808B14-8D39-41E7-B039-58AD8816BE25}"/>
    <dgm:cxn modelId="{2692317B-32F2-40CC-832B-D9EAB0A313D6}" type="presOf" srcId="{FC62671E-DF1E-47AC-AC57-377223331A0F}" destId="{728A089F-A128-49F4-A971-CF994A0DF06E}" srcOrd="0" destOrd="0" presId="urn:microsoft.com/office/officeart/2008/layout/VerticalCurvedList"/>
    <dgm:cxn modelId="{4638F489-D391-45BF-82BF-EEAAA59F7B31}" srcId="{8C52CB42-8F48-47C7-8FE9-0D05A9720C51}" destId="{BB7C16AC-99DC-4783-98CD-D8DE3E9D285C}" srcOrd="0" destOrd="0" parTransId="{F26EBD4F-0D70-4EE1-AA76-00424F8048F3}" sibTransId="{6A26D032-4CEA-434C-A0E0-AF4948E0886D}"/>
    <dgm:cxn modelId="{878322A7-D2B8-4071-AD35-45EDBE9B0D9C}" type="presOf" srcId="{8C52CB42-8F48-47C7-8FE9-0D05A9720C51}" destId="{F32DB7F6-10A3-4AEA-945D-3C310DD848EC}" srcOrd="0" destOrd="0" presId="urn:microsoft.com/office/officeart/2008/layout/VerticalCurvedList"/>
    <dgm:cxn modelId="{628C3DC1-F4F6-48FD-959D-A33AFEE976FC}" srcId="{8C52CB42-8F48-47C7-8FE9-0D05A9720C51}" destId="{DECE3B4E-697B-404B-A2C7-FA42A11A5DAB}" srcOrd="4" destOrd="0" parTransId="{F75287CF-1FE1-494B-92DB-1A187B8B0808}" sibTransId="{24C90B3C-09E3-4742-93E9-7476163075FC}"/>
    <dgm:cxn modelId="{08B7E3C6-2CAB-4912-9CEB-1C65AAB315A5}" type="presOf" srcId="{892E267D-C91C-40FD-A31B-339CC05CFB81}" destId="{C6958CB1-DD08-43C5-92C1-F8A47DC80E12}" srcOrd="0" destOrd="0" presId="urn:microsoft.com/office/officeart/2008/layout/VerticalCurvedList"/>
    <dgm:cxn modelId="{A2F2088A-F2D0-4483-84AE-B1F107F360F4}" type="presParOf" srcId="{F32DB7F6-10A3-4AEA-945D-3C310DD848EC}" destId="{A40A7808-6B6E-4FE0-9CF7-5B38A1B36DE9}" srcOrd="0" destOrd="0" presId="urn:microsoft.com/office/officeart/2008/layout/VerticalCurvedList"/>
    <dgm:cxn modelId="{5DF43013-75C9-4457-BE86-6B2A4DA59713}" type="presParOf" srcId="{A40A7808-6B6E-4FE0-9CF7-5B38A1B36DE9}" destId="{A7529DAA-ECE0-467F-A287-B1037D777408}" srcOrd="0" destOrd="0" presId="urn:microsoft.com/office/officeart/2008/layout/VerticalCurvedList"/>
    <dgm:cxn modelId="{AF7B8D31-2FF3-4ED3-A83C-B812B8537D55}" type="presParOf" srcId="{A7529DAA-ECE0-467F-A287-B1037D777408}" destId="{372E6A7D-7DDE-4402-9A58-349EAB915E79}" srcOrd="0" destOrd="0" presId="urn:microsoft.com/office/officeart/2008/layout/VerticalCurvedList"/>
    <dgm:cxn modelId="{AF7455E6-4C5D-428F-A628-C04DE1CE22DD}" type="presParOf" srcId="{A7529DAA-ECE0-467F-A287-B1037D777408}" destId="{5FF82D01-C10D-44F9-B6C8-B38E54D6A2A5}" srcOrd="1" destOrd="0" presId="urn:microsoft.com/office/officeart/2008/layout/VerticalCurvedList"/>
    <dgm:cxn modelId="{1FE3861D-06C1-48A0-97A4-20724E30A624}" type="presParOf" srcId="{A7529DAA-ECE0-467F-A287-B1037D777408}" destId="{35640E99-3CC0-4229-BF37-DB3380293CA6}" srcOrd="2" destOrd="0" presId="urn:microsoft.com/office/officeart/2008/layout/VerticalCurvedList"/>
    <dgm:cxn modelId="{5D3DEDE5-DF91-4814-92C7-7D810E652E4A}" type="presParOf" srcId="{A7529DAA-ECE0-467F-A287-B1037D777408}" destId="{9AF1D218-F94D-4C04-99A2-44C43646D765}" srcOrd="3" destOrd="0" presId="urn:microsoft.com/office/officeart/2008/layout/VerticalCurvedList"/>
    <dgm:cxn modelId="{DBF53C6B-E952-48DE-81AB-22582B07B684}" type="presParOf" srcId="{A40A7808-6B6E-4FE0-9CF7-5B38A1B36DE9}" destId="{8A7BC9E5-BECD-4F17-804C-2957C104C647}" srcOrd="1" destOrd="0" presId="urn:microsoft.com/office/officeart/2008/layout/VerticalCurvedList"/>
    <dgm:cxn modelId="{CCFF3927-ED58-441D-80AF-D1AA0823B709}" type="presParOf" srcId="{A40A7808-6B6E-4FE0-9CF7-5B38A1B36DE9}" destId="{18B57A1B-99ED-42C6-B31D-C0C58B024C33}" srcOrd="2" destOrd="0" presId="urn:microsoft.com/office/officeart/2008/layout/VerticalCurvedList"/>
    <dgm:cxn modelId="{900DC394-FB24-4E6A-847A-9282799403D5}" type="presParOf" srcId="{18B57A1B-99ED-42C6-B31D-C0C58B024C33}" destId="{8587029B-1185-4A20-9B5D-F13E96E59C82}" srcOrd="0" destOrd="0" presId="urn:microsoft.com/office/officeart/2008/layout/VerticalCurvedList"/>
    <dgm:cxn modelId="{1ECEA55D-6A25-4BE0-97DD-C620F538E23F}" type="presParOf" srcId="{A40A7808-6B6E-4FE0-9CF7-5B38A1B36DE9}" destId="{728A089F-A128-49F4-A971-CF994A0DF06E}" srcOrd="3" destOrd="0" presId="urn:microsoft.com/office/officeart/2008/layout/VerticalCurvedList"/>
    <dgm:cxn modelId="{296D06BD-9C76-43E6-A00A-012D82F17905}" type="presParOf" srcId="{A40A7808-6B6E-4FE0-9CF7-5B38A1B36DE9}" destId="{C4CAC4C9-378A-4DCC-BD15-528B52C961CC}" srcOrd="4" destOrd="0" presId="urn:microsoft.com/office/officeart/2008/layout/VerticalCurvedList"/>
    <dgm:cxn modelId="{B6EE970D-9A2B-44E1-BE05-047D8A551B3E}" type="presParOf" srcId="{C4CAC4C9-378A-4DCC-BD15-528B52C961CC}" destId="{7BB8EC77-104C-4B43-B7AA-10F286F12F14}" srcOrd="0" destOrd="0" presId="urn:microsoft.com/office/officeart/2008/layout/VerticalCurvedList"/>
    <dgm:cxn modelId="{F7785857-493D-4F6F-80FD-43299FB17FD3}" type="presParOf" srcId="{A40A7808-6B6E-4FE0-9CF7-5B38A1B36DE9}" destId="{C6958CB1-DD08-43C5-92C1-F8A47DC80E12}" srcOrd="5" destOrd="0" presId="urn:microsoft.com/office/officeart/2008/layout/VerticalCurvedList"/>
    <dgm:cxn modelId="{997228D5-3541-4D30-9305-B8D92F291A9B}" type="presParOf" srcId="{A40A7808-6B6E-4FE0-9CF7-5B38A1B36DE9}" destId="{AB13FB6A-63C6-4B14-BE2F-65680ACAA036}" srcOrd="6" destOrd="0" presId="urn:microsoft.com/office/officeart/2008/layout/VerticalCurvedList"/>
    <dgm:cxn modelId="{904C1548-8F6D-47FB-A2C0-7B9F99F6574C}" type="presParOf" srcId="{AB13FB6A-63C6-4B14-BE2F-65680ACAA036}" destId="{CDEBE393-C321-4239-AE04-3B9CA21AFA8C}" srcOrd="0" destOrd="0" presId="urn:microsoft.com/office/officeart/2008/layout/VerticalCurvedList"/>
    <dgm:cxn modelId="{6C870A1A-93EA-4B69-A2EC-8FFEEC6F7D29}" type="presParOf" srcId="{A40A7808-6B6E-4FE0-9CF7-5B38A1B36DE9}" destId="{F4BAFA61-0D4D-4C65-A67C-D16DB471B2FA}" srcOrd="7" destOrd="0" presId="urn:microsoft.com/office/officeart/2008/layout/VerticalCurvedList"/>
    <dgm:cxn modelId="{CC962AF1-1777-4872-B7B2-290B471A28BF}" type="presParOf" srcId="{A40A7808-6B6E-4FE0-9CF7-5B38A1B36DE9}" destId="{9CDF0CB8-615F-4837-8B2D-9CD4AC048C56}" srcOrd="8" destOrd="0" presId="urn:microsoft.com/office/officeart/2008/layout/VerticalCurvedList"/>
    <dgm:cxn modelId="{C13F9937-C615-4F3D-9C81-F91CF6DD1B5D}" type="presParOf" srcId="{9CDF0CB8-615F-4837-8B2D-9CD4AC048C56}" destId="{35F8AE25-B1BD-465C-8D8B-ECA93B0AB176}" srcOrd="0" destOrd="0" presId="urn:microsoft.com/office/officeart/2008/layout/VerticalCurvedList"/>
    <dgm:cxn modelId="{7F30F07A-5A9A-4602-8704-EEA3037C5BB3}" type="presParOf" srcId="{A40A7808-6B6E-4FE0-9CF7-5B38A1B36DE9}" destId="{CDDCC7C0-8DA5-471D-8DB9-91339829ACCA}" srcOrd="9" destOrd="0" presId="urn:microsoft.com/office/officeart/2008/layout/VerticalCurvedList"/>
    <dgm:cxn modelId="{DBCA918D-6138-4953-9DEB-2FC84E419219}" type="presParOf" srcId="{A40A7808-6B6E-4FE0-9CF7-5B38A1B36DE9}" destId="{BC5F4822-97F3-4732-9D68-32F06B4329AC}" srcOrd="10" destOrd="0" presId="urn:microsoft.com/office/officeart/2008/layout/VerticalCurvedList"/>
    <dgm:cxn modelId="{2E849B9E-5675-4B83-9DE5-CDAB668A7273}" type="presParOf" srcId="{BC5F4822-97F3-4732-9D68-32F06B4329AC}" destId="{22FE71ED-1EFC-47BF-BA94-860BF2C52D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F680-28EC-48AB-BEC4-32037983DA8A}">
      <dsp:nvSpPr>
        <dsp:cNvPr id="0" name=""/>
        <dsp:cNvSpPr/>
      </dsp:nvSpPr>
      <dsp:spPr>
        <a:xfrm>
          <a:off x="0" y="258824"/>
          <a:ext cx="93768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3F542-6C0F-4020-B17E-E2504A311D9E}">
      <dsp:nvSpPr>
        <dsp:cNvPr id="0" name=""/>
        <dsp:cNvSpPr/>
      </dsp:nvSpPr>
      <dsp:spPr>
        <a:xfrm>
          <a:off x="468840" y="66944"/>
          <a:ext cx="809115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95" tIns="0" rIns="2480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Określenie celów kształcenia</a:t>
          </a:r>
        </a:p>
      </dsp:txBody>
      <dsp:txXfrm>
        <a:off x="487574" y="85678"/>
        <a:ext cx="8053684" cy="346292"/>
      </dsp:txXfrm>
    </dsp:sp>
    <dsp:sp modelId="{0A21EADE-D8C4-4C5F-866A-A371198539EA}">
      <dsp:nvSpPr>
        <dsp:cNvPr id="0" name=""/>
        <dsp:cNvSpPr/>
      </dsp:nvSpPr>
      <dsp:spPr>
        <a:xfrm>
          <a:off x="0" y="848504"/>
          <a:ext cx="93768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71367-35A8-49A8-A6EF-8A98784911F1}">
      <dsp:nvSpPr>
        <dsp:cNvPr id="0" name=""/>
        <dsp:cNvSpPr/>
      </dsp:nvSpPr>
      <dsp:spPr>
        <a:xfrm>
          <a:off x="468840" y="656624"/>
          <a:ext cx="8083144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95" tIns="0" rIns="2480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Treści kształcenia</a:t>
          </a:r>
        </a:p>
      </dsp:txBody>
      <dsp:txXfrm>
        <a:off x="487574" y="675358"/>
        <a:ext cx="8045676" cy="346292"/>
      </dsp:txXfrm>
    </dsp:sp>
    <dsp:sp modelId="{901B081C-5306-4057-B19C-4998C143C219}">
      <dsp:nvSpPr>
        <dsp:cNvPr id="0" name=""/>
        <dsp:cNvSpPr/>
      </dsp:nvSpPr>
      <dsp:spPr>
        <a:xfrm>
          <a:off x="0" y="1438184"/>
          <a:ext cx="93768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9F093-4266-49F4-A232-E1F9E6CBAB43}">
      <dsp:nvSpPr>
        <dsp:cNvPr id="0" name=""/>
        <dsp:cNvSpPr/>
      </dsp:nvSpPr>
      <dsp:spPr>
        <a:xfrm>
          <a:off x="468840" y="1246304"/>
          <a:ext cx="8029255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95" tIns="0" rIns="2480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Założenie osiąganych efektów przeprowadzonego procesu kształcenia.</a:t>
          </a:r>
        </a:p>
      </dsp:txBody>
      <dsp:txXfrm>
        <a:off x="487574" y="1265038"/>
        <a:ext cx="7991787" cy="346292"/>
      </dsp:txXfrm>
    </dsp:sp>
    <dsp:sp modelId="{93E05906-C687-4852-87B9-57FC8F951290}">
      <dsp:nvSpPr>
        <dsp:cNvPr id="0" name=""/>
        <dsp:cNvSpPr/>
      </dsp:nvSpPr>
      <dsp:spPr>
        <a:xfrm>
          <a:off x="0" y="2027864"/>
          <a:ext cx="93768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4ADCB-E44D-4499-B458-719969F52239}">
      <dsp:nvSpPr>
        <dsp:cNvPr id="0" name=""/>
        <dsp:cNvSpPr/>
      </dsp:nvSpPr>
      <dsp:spPr>
        <a:xfrm>
          <a:off x="468840" y="1835984"/>
          <a:ext cx="8054788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95" tIns="0" rIns="2480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Dobór form i metod kształcenia</a:t>
          </a:r>
        </a:p>
      </dsp:txBody>
      <dsp:txXfrm>
        <a:off x="487574" y="1854718"/>
        <a:ext cx="8017320" cy="346292"/>
      </dsp:txXfrm>
    </dsp:sp>
    <dsp:sp modelId="{439A1624-154C-439A-B16F-96A2DF4B323F}">
      <dsp:nvSpPr>
        <dsp:cNvPr id="0" name=""/>
        <dsp:cNvSpPr/>
      </dsp:nvSpPr>
      <dsp:spPr>
        <a:xfrm>
          <a:off x="0" y="2617544"/>
          <a:ext cx="93768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4937-B6BF-4075-9420-E1B94CC341FB}">
      <dsp:nvSpPr>
        <dsp:cNvPr id="0" name=""/>
        <dsp:cNvSpPr/>
      </dsp:nvSpPr>
      <dsp:spPr>
        <a:xfrm>
          <a:off x="468840" y="2425664"/>
          <a:ext cx="8042711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95" tIns="0" rIns="2480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Czas przeznaczony na organizację procesu kształcenia</a:t>
          </a:r>
        </a:p>
      </dsp:txBody>
      <dsp:txXfrm>
        <a:off x="487574" y="2444398"/>
        <a:ext cx="8005243" cy="346292"/>
      </dsp:txXfrm>
    </dsp:sp>
    <dsp:sp modelId="{F06FFC11-8E48-404B-BD87-E08512646F1C}">
      <dsp:nvSpPr>
        <dsp:cNvPr id="0" name=""/>
        <dsp:cNvSpPr/>
      </dsp:nvSpPr>
      <dsp:spPr>
        <a:xfrm>
          <a:off x="0" y="3207224"/>
          <a:ext cx="93768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ABBB2-21FC-4BA5-8335-7C2D11A76C5A}">
      <dsp:nvSpPr>
        <dsp:cNvPr id="0" name=""/>
        <dsp:cNvSpPr/>
      </dsp:nvSpPr>
      <dsp:spPr>
        <a:xfrm>
          <a:off x="468840" y="3015344"/>
          <a:ext cx="8041398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95" tIns="0" rIns="2480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Dobór środków dydaktycznych i materiałów </a:t>
          </a:r>
        </a:p>
      </dsp:txBody>
      <dsp:txXfrm>
        <a:off x="487574" y="3034078"/>
        <a:ext cx="8003930" cy="346292"/>
      </dsp:txXfrm>
    </dsp:sp>
    <dsp:sp modelId="{DC967FCD-08B3-41A5-8549-0962A9D9C480}">
      <dsp:nvSpPr>
        <dsp:cNvPr id="0" name=""/>
        <dsp:cNvSpPr/>
      </dsp:nvSpPr>
      <dsp:spPr>
        <a:xfrm>
          <a:off x="0" y="3796904"/>
          <a:ext cx="93768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4099-E281-4882-88B7-DEC009C24B88}">
      <dsp:nvSpPr>
        <dsp:cNvPr id="0" name=""/>
        <dsp:cNvSpPr/>
      </dsp:nvSpPr>
      <dsp:spPr>
        <a:xfrm>
          <a:off x="468840" y="3605024"/>
          <a:ext cx="8103229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95" tIns="0" rIns="2480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Przebieg procesu kształcenia</a:t>
          </a:r>
        </a:p>
      </dsp:txBody>
      <dsp:txXfrm>
        <a:off x="487574" y="3623758"/>
        <a:ext cx="806576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75973-9933-4F71-B8F8-2E01161AE945}">
      <dsp:nvSpPr>
        <dsp:cNvPr id="0" name=""/>
        <dsp:cNvSpPr/>
      </dsp:nvSpPr>
      <dsp:spPr>
        <a:xfrm>
          <a:off x="0" y="361388"/>
          <a:ext cx="10515600" cy="50368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Strategia A </a:t>
          </a:r>
          <a:r>
            <a:rPr lang="pl-PL" sz="2100" kern="1200" dirty="0">
              <a:solidFill>
                <a:schemeClr val="bg1"/>
              </a:solidFill>
            </a:rPr>
            <a:t>asocjacyjna</a:t>
          </a:r>
          <a:r>
            <a:rPr lang="pl-PL" sz="2100" kern="1200" dirty="0"/>
            <a:t>, nauczyciel „podaje” informacje</a:t>
          </a:r>
        </a:p>
      </dsp:txBody>
      <dsp:txXfrm>
        <a:off x="24588" y="385976"/>
        <a:ext cx="10466424" cy="454509"/>
      </dsp:txXfrm>
    </dsp:sp>
    <dsp:sp modelId="{B95229BB-9DAF-4E55-B74C-9D808D29EBE0}">
      <dsp:nvSpPr>
        <dsp:cNvPr id="0" name=""/>
        <dsp:cNvSpPr/>
      </dsp:nvSpPr>
      <dsp:spPr>
        <a:xfrm>
          <a:off x="0" y="865073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>
              <a:solidFill>
                <a:srgbClr val="0070C0"/>
              </a:solidFill>
            </a:rPr>
            <a:t>Uczeń: przyswaja informacje i posługuje się nową wiedzą w celu ukształtowania umiejętności</a:t>
          </a:r>
        </a:p>
      </dsp:txBody>
      <dsp:txXfrm>
        <a:off x="0" y="865073"/>
        <a:ext cx="10515600" cy="347760"/>
      </dsp:txXfrm>
    </dsp:sp>
    <dsp:sp modelId="{B23BFA9F-7D5C-4000-BE5E-322989F6D8AA}">
      <dsp:nvSpPr>
        <dsp:cNvPr id="0" name=""/>
        <dsp:cNvSpPr/>
      </dsp:nvSpPr>
      <dsp:spPr>
        <a:xfrm>
          <a:off x="0" y="1212833"/>
          <a:ext cx="10515600" cy="50368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Strategia P problemowa, nauczyciel </a:t>
          </a:r>
          <a:r>
            <a:rPr lang="pl-PL" sz="2100" kern="1200" dirty="0">
              <a:solidFill>
                <a:schemeClr val="bg1"/>
              </a:solidFill>
            </a:rPr>
            <a:t>stosuje poszukujący tok pracy dydaktycznej</a:t>
          </a:r>
          <a:r>
            <a:rPr lang="pl-PL" sz="2100" kern="1200" dirty="0"/>
            <a:t> </a:t>
          </a:r>
        </a:p>
      </dsp:txBody>
      <dsp:txXfrm>
        <a:off x="24588" y="1237421"/>
        <a:ext cx="10466424" cy="454509"/>
      </dsp:txXfrm>
    </dsp:sp>
    <dsp:sp modelId="{04108047-2F18-4B5A-A8B4-CC14D4C1BA71}">
      <dsp:nvSpPr>
        <dsp:cNvPr id="0" name=""/>
        <dsp:cNvSpPr/>
      </dsp:nvSpPr>
      <dsp:spPr>
        <a:xfrm>
          <a:off x="0" y="1716518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>
              <a:solidFill>
                <a:srgbClr val="0070C0"/>
              </a:solidFill>
            </a:rPr>
            <a:t>Uczeń poszukuje informacji do rozwiązania problemu </a:t>
          </a:r>
        </a:p>
      </dsp:txBody>
      <dsp:txXfrm>
        <a:off x="0" y="1716518"/>
        <a:ext cx="10515600" cy="347760"/>
      </dsp:txXfrm>
    </dsp:sp>
    <dsp:sp modelId="{0D535111-59B5-4F6D-A51E-8CF2296B4DC5}">
      <dsp:nvSpPr>
        <dsp:cNvPr id="0" name=""/>
        <dsp:cNvSpPr/>
      </dsp:nvSpPr>
      <dsp:spPr>
        <a:xfrm>
          <a:off x="0" y="2064278"/>
          <a:ext cx="10515600" cy="50368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Strategia E emocjonalna, n</a:t>
          </a:r>
          <a:r>
            <a:rPr lang="pl-PL" sz="2100" kern="1200" dirty="0">
              <a:solidFill>
                <a:schemeClr val="bg1"/>
              </a:solidFill>
            </a:rPr>
            <a:t>auczyciel stosuje podejście eksponowania i przeżywania wartości</a:t>
          </a:r>
          <a:endParaRPr lang="pl-PL" sz="2100" kern="1200" dirty="0"/>
        </a:p>
      </dsp:txBody>
      <dsp:txXfrm>
        <a:off x="24588" y="2088866"/>
        <a:ext cx="10466424" cy="454509"/>
      </dsp:txXfrm>
    </dsp:sp>
    <dsp:sp modelId="{832CF1BF-F524-4B84-9C5B-4655DB22B3B0}">
      <dsp:nvSpPr>
        <dsp:cNvPr id="0" name=""/>
        <dsp:cNvSpPr/>
      </dsp:nvSpPr>
      <dsp:spPr>
        <a:xfrm>
          <a:off x="0" y="2567963"/>
          <a:ext cx="105156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>
              <a:solidFill>
                <a:srgbClr val="0070C0"/>
              </a:solidFill>
            </a:rPr>
            <a:t>Uczeń na podstawie doznanych przeżyć przy zetknięciu się z określoną wartością, dokonuje jej analizy </a:t>
          </a:r>
          <a:br>
            <a:rPr lang="pl-PL" sz="1800" kern="1200" dirty="0">
              <a:solidFill>
                <a:srgbClr val="0070C0"/>
              </a:solidFill>
            </a:rPr>
          </a:br>
          <a:r>
            <a:rPr lang="pl-PL" sz="1800" kern="1200" dirty="0">
              <a:solidFill>
                <a:srgbClr val="0070C0"/>
              </a:solidFill>
            </a:rPr>
            <a:t>i formułuje własne wnioski</a:t>
          </a:r>
          <a:endParaRPr lang="pl-PL" sz="1800" kern="1200" dirty="0"/>
        </a:p>
      </dsp:txBody>
      <dsp:txXfrm>
        <a:off x="0" y="2567963"/>
        <a:ext cx="10515600" cy="554242"/>
      </dsp:txXfrm>
    </dsp:sp>
    <dsp:sp modelId="{840A099D-16D2-45D1-B4D0-91D01D0829F0}">
      <dsp:nvSpPr>
        <dsp:cNvPr id="0" name=""/>
        <dsp:cNvSpPr/>
      </dsp:nvSpPr>
      <dsp:spPr>
        <a:xfrm>
          <a:off x="0" y="3122206"/>
          <a:ext cx="10515600" cy="50368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Strategia O operacyjna, n</a:t>
          </a:r>
          <a:r>
            <a:rPr lang="pl-PL" sz="2100" kern="1200" dirty="0">
              <a:solidFill>
                <a:schemeClr val="bg1"/>
              </a:solidFill>
            </a:rPr>
            <a:t>auczyciel stosuje kształcenie praktyczne</a:t>
          </a:r>
          <a:endParaRPr lang="pl-PL" sz="2100" kern="1200" dirty="0"/>
        </a:p>
      </dsp:txBody>
      <dsp:txXfrm>
        <a:off x="24588" y="3146794"/>
        <a:ext cx="10466424" cy="454509"/>
      </dsp:txXfrm>
    </dsp:sp>
    <dsp:sp modelId="{24C04327-647C-4A37-AAA6-C9701E734EEC}">
      <dsp:nvSpPr>
        <dsp:cNvPr id="0" name=""/>
        <dsp:cNvSpPr/>
      </dsp:nvSpPr>
      <dsp:spPr>
        <a:xfrm>
          <a:off x="0" y="3625891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>
              <a:solidFill>
                <a:srgbClr val="0070C0"/>
              </a:solidFill>
            </a:rPr>
            <a:t>Uczeń na podstawie wzoru działania wykonuje samodzielnie ćwiczenie prowadzące do określonego efektu</a:t>
          </a:r>
          <a:endParaRPr lang="pl-PL" sz="1800" kern="1200" dirty="0"/>
        </a:p>
      </dsp:txBody>
      <dsp:txXfrm>
        <a:off x="0" y="3625891"/>
        <a:ext cx="10515600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F5E44-99B0-4569-970C-4B16A0811887}">
      <dsp:nvSpPr>
        <dsp:cNvPr id="0" name=""/>
        <dsp:cNvSpPr/>
      </dsp:nvSpPr>
      <dsp:spPr>
        <a:xfrm>
          <a:off x="0" y="0"/>
          <a:ext cx="3163710" cy="4019550"/>
        </a:xfrm>
        <a:prstGeom prst="roundRect">
          <a:avLst>
            <a:gd name="adj" fmla="val 10000"/>
          </a:avLst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sfera poznawcza</a:t>
          </a:r>
        </a:p>
      </dsp:txBody>
      <dsp:txXfrm>
        <a:off x="0" y="1607820"/>
        <a:ext cx="3163710" cy="1607820"/>
      </dsp:txXfrm>
    </dsp:sp>
    <dsp:sp modelId="{2BB37CC3-1948-4292-8FCC-AE023C9E0C42}">
      <dsp:nvSpPr>
        <dsp:cNvPr id="0" name=""/>
        <dsp:cNvSpPr/>
      </dsp:nvSpPr>
      <dsp:spPr>
        <a:xfrm>
          <a:off x="914633" y="241172"/>
          <a:ext cx="1338510" cy="13385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1566-594D-4F5A-9A8A-FDFA8126E70E}">
      <dsp:nvSpPr>
        <dsp:cNvPr id="0" name=""/>
        <dsp:cNvSpPr/>
      </dsp:nvSpPr>
      <dsp:spPr>
        <a:xfrm>
          <a:off x="3260654" y="0"/>
          <a:ext cx="3163710" cy="4019550"/>
        </a:xfrm>
        <a:prstGeom prst="roundRect">
          <a:avLst>
            <a:gd name="adj" fmla="val 10000"/>
          </a:avLst>
        </a:prstGeom>
        <a:solidFill>
          <a:srgbClr val="0070C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sfera psychomotoryczna</a:t>
          </a:r>
        </a:p>
      </dsp:txBody>
      <dsp:txXfrm>
        <a:off x="3260654" y="1607820"/>
        <a:ext cx="3163710" cy="1607820"/>
      </dsp:txXfrm>
    </dsp:sp>
    <dsp:sp modelId="{1E01FD01-A094-443A-BA64-6CC272A54217}">
      <dsp:nvSpPr>
        <dsp:cNvPr id="0" name=""/>
        <dsp:cNvSpPr/>
      </dsp:nvSpPr>
      <dsp:spPr>
        <a:xfrm>
          <a:off x="4173254" y="241172"/>
          <a:ext cx="1338510" cy="13385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AB8B2-BB12-4465-89B4-273166E48539}">
      <dsp:nvSpPr>
        <dsp:cNvPr id="0" name=""/>
        <dsp:cNvSpPr/>
      </dsp:nvSpPr>
      <dsp:spPr>
        <a:xfrm>
          <a:off x="6519276" y="0"/>
          <a:ext cx="3163710" cy="4019550"/>
        </a:xfrm>
        <a:prstGeom prst="roundRect">
          <a:avLst>
            <a:gd name="adj" fmla="val 10000"/>
          </a:avLst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sfera afektywna</a:t>
          </a:r>
        </a:p>
      </dsp:txBody>
      <dsp:txXfrm>
        <a:off x="6519276" y="1607820"/>
        <a:ext cx="3163710" cy="1607820"/>
      </dsp:txXfrm>
    </dsp:sp>
    <dsp:sp modelId="{8F86BF8D-11CE-48F9-98DB-499479E54AFD}">
      <dsp:nvSpPr>
        <dsp:cNvPr id="0" name=""/>
        <dsp:cNvSpPr/>
      </dsp:nvSpPr>
      <dsp:spPr>
        <a:xfrm>
          <a:off x="7431876" y="241172"/>
          <a:ext cx="1338510" cy="133851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984A6-CED8-4D6C-9378-608AB57D2D99}">
      <dsp:nvSpPr>
        <dsp:cNvPr id="0" name=""/>
        <dsp:cNvSpPr/>
      </dsp:nvSpPr>
      <dsp:spPr>
        <a:xfrm>
          <a:off x="387400" y="3215640"/>
          <a:ext cx="8910218" cy="60293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18935-5547-4881-BFCD-2EEF5E07D102}">
      <dsp:nvSpPr>
        <dsp:cNvPr id="0" name=""/>
        <dsp:cNvSpPr/>
      </dsp:nvSpPr>
      <dsp:spPr>
        <a:xfrm>
          <a:off x="-3744795" y="-575255"/>
          <a:ext cx="4463623" cy="4463623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07D39-754E-4AD1-BB05-CC23BCBB1A40}">
      <dsp:nvSpPr>
        <dsp:cNvPr id="0" name=""/>
        <dsp:cNvSpPr/>
      </dsp:nvSpPr>
      <dsp:spPr>
        <a:xfrm>
          <a:off x="269099" y="174468"/>
          <a:ext cx="4458963" cy="34880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6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Wiedza</a:t>
          </a:r>
        </a:p>
      </dsp:txBody>
      <dsp:txXfrm>
        <a:off x="269099" y="174468"/>
        <a:ext cx="4458963" cy="348804"/>
      </dsp:txXfrm>
    </dsp:sp>
    <dsp:sp modelId="{13E2B22C-9D61-439D-A633-6A7B1C943715}">
      <dsp:nvSpPr>
        <dsp:cNvPr id="0" name=""/>
        <dsp:cNvSpPr/>
      </dsp:nvSpPr>
      <dsp:spPr>
        <a:xfrm>
          <a:off x="51096" y="130867"/>
          <a:ext cx="436005" cy="4360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197ED-3175-4B9F-B267-C4ED8051F85A}">
      <dsp:nvSpPr>
        <dsp:cNvPr id="0" name=""/>
        <dsp:cNvSpPr/>
      </dsp:nvSpPr>
      <dsp:spPr>
        <a:xfrm>
          <a:off x="556015" y="697609"/>
          <a:ext cx="4172047" cy="34880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6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Rozumienie</a:t>
          </a:r>
        </a:p>
      </dsp:txBody>
      <dsp:txXfrm>
        <a:off x="556015" y="697609"/>
        <a:ext cx="4172047" cy="348804"/>
      </dsp:txXfrm>
    </dsp:sp>
    <dsp:sp modelId="{23ED8F63-4999-4E07-B029-5226246B1685}">
      <dsp:nvSpPr>
        <dsp:cNvPr id="0" name=""/>
        <dsp:cNvSpPr/>
      </dsp:nvSpPr>
      <dsp:spPr>
        <a:xfrm>
          <a:off x="338012" y="654008"/>
          <a:ext cx="436005" cy="4360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23FDA-E74F-4963-99E7-A543546E18E6}">
      <dsp:nvSpPr>
        <dsp:cNvPr id="0" name=""/>
        <dsp:cNvSpPr/>
      </dsp:nvSpPr>
      <dsp:spPr>
        <a:xfrm>
          <a:off x="687214" y="1220749"/>
          <a:ext cx="4040848" cy="34880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6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Zastosowanie</a:t>
          </a:r>
        </a:p>
      </dsp:txBody>
      <dsp:txXfrm>
        <a:off x="687214" y="1220749"/>
        <a:ext cx="4040848" cy="348804"/>
      </dsp:txXfrm>
    </dsp:sp>
    <dsp:sp modelId="{C27C99BE-47FF-4414-BDA5-95C25A638F2C}">
      <dsp:nvSpPr>
        <dsp:cNvPr id="0" name=""/>
        <dsp:cNvSpPr/>
      </dsp:nvSpPr>
      <dsp:spPr>
        <a:xfrm>
          <a:off x="469211" y="1177149"/>
          <a:ext cx="436005" cy="4360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ACEF6-E7F1-48DF-887A-91ADFD6C2B35}">
      <dsp:nvSpPr>
        <dsp:cNvPr id="0" name=""/>
        <dsp:cNvSpPr/>
      </dsp:nvSpPr>
      <dsp:spPr>
        <a:xfrm>
          <a:off x="687214" y="1743558"/>
          <a:ext cx="4040848" cy="34880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6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Analiza</a:t>
          </a:r>
        </a:p>
      </dsp:txBody>
      <dsp:txXfrm>
        <a:off x="687214" y="1743558"/>
        <a:ext cx="4040848" cy="348804"/>
      </dsp:txXfrm>
    </dsp:sp>
    <dsp:sp modelId="{99602804-AF97-4EA9-AEBD-87CD3C4C79F7}">
      <dsp:nvSpPr>
        <dsp:cNvPr id="0" name=""/>
        <dsp:cNvSpPr/>
      </dsp:nvSpPr>
      <dsp:spPr>
        <a:xfrm>
          <a:off x="469211" y="1699958"/>
          <a:ext cx="436005" cy="4360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6DFD4-D45D-4B50-8BE6-5882DE10F4B5}">
      <dsp:nvSpPr>
        <dsp:cNvPr id="0" name=""/>
        <dsp:cNvSpPr/>
      </dsp:nvSpPr>
      <dsp:spPr>
        <a:xfrm>
          <a:off x="556015" y="2266699"/>
          <a:ext cx="4172047" cy="34880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6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Synteza</a:t>
          </a:r>
        </a:p>
      </dsp:txBody>
      <dsp:txXfrm>
        <a:off x="556015" y="2266699"/>
        <a:ext cx="4172047" cy="348804"/>
      </dsp:txXfrm>
    </dsp:sp>
    <dsp:sp modelId="{88887DA2-CA9C-4E84-933C-009F2DCCDE24}">
      <dsp:nvSpPr>
        <dsp:cNvPr id="0" name=""/>
        <dsp:cNvSpPr/>
      </dsp:nvSpPr>
      <dsp:spPr>
        <a:xfrm>
          <a:off x="338012" y="2223098"/>
          <a:ext cx="436005" cy="4360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13807-B6F3-4CF6-AF07-6E544A10A07D}">
      <dsp:nvSpPr>
        <dsp:cNvPr id="0" name=""/>
        <dsp:cNvSpPr/>
      </dsp:nvSpPr>
      <dsp:spPr>
        <a:xfrm>
          <a:off x="269099" y="2789839"/>
          <a:ext cx="4458963" cy="34880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6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Ewaluacja</a:t>
          </a:r>
        </a:p>
      </dsp:txBody>
      <dsp:txXfrm>
        <a:off x="269099" y="2789839"/>
        <a:ext cx="4458963" cy="348804"/>
      </dsp:txXfrm>
    </dsp:sp>
    <dsp:sp modelId="{AF4CD3C4-04AE-4C9A-8AAA-9BDC77969E59}">
      <dsp:nvSpPr>
        <dsp:cNvPr id="0" name=""/>
        <dsp:cNvSpPr/>
      </dsp:nvSpPr>
      <dsp:spPr>
        <a:xfrm>
          <a:off x="51096" y="2746239"/>
          <a:ext cx="436005" cy="4360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D638E-9A05-4632-8F1C-5F6DDAE1E466}">
      <dsp:nvSpPr>
        <dsp:cNvPr id="0" name=""/>
        <dsp:cNvSpPr/>
      </dsp:nvSpPr>
      <dsp:spPr>
        <a:xfrm>
          <a:off x="-3744795" y="-575255"/>
          <a:ext cx="4463623" cy="4463623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2807C-FB97-4BC5-A284-D23B4DBF19FE}">
      <dsp:nvSpPr>
        <dsp:cNvPr id="0" name=""/>
        <dsp:cNvSpPr/>
      </dsp:nvSpPr>
      <dsp:spPr>
        <a:xfrm>
          <a:off x="315151" y="207003"/>
          <a:ext cx="5760380" cy="414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2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/>
            <a:t>Otrzymywanie</a:t>
          </a:r>
        </a:p>
      </dsp:txBody>
      <dsp:txXfrm>
        <a:off x="315151" y="207003"/>
        <a:ext cx="5760380" cy="414271"/>
      </dsp:txXfrm>
    </dsp:sp>
    <dsp:sp modelId="{26041A8C-0960-4869-B986-F9F3CFCD41CF}">
      <dsp:nvSpPr>
        <dsp:cNvPr id="0" name=""/>
        <dsp:cNvSpPr/>
      </dsp:nvSpPr>
      <dsp:spPr>
        <a:xfrm>
          <a:off x="56231" y="155219"/>
          <a:ext cx="517839" cy="51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51965-5242-4BDC-97B3-FBB3092189C5}">
      <dsp:nvSpPr>
        <dsp:cNvPr id="0" name=""/>
        <dsp:cNvSpPr/>
      </dsp:nvSpPr>
      <dsp:spPr>
        <a:xfrm>
          <a:off x="612006" y="828211"/>
          <a:ext cx="5463525" cy="4142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2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/>
            <a:t>Odpowiadanie</a:t>
          </a:r>
        </a:p>
      </dsp:txBody>
      <dsp:txXfrm>
        <a:off x="612006" y="828211"/>
        <a:ext cx="5463525" cy="414271"/>
      </dsp:txXfrm>
    </dsp:sp>
    <dsp:sp modelId="{00A39F00-AF6B-40B0-9CA5-EB2C7BFC58F3}">
      <dsp:nvSpPr>
        <dsp:cNvPr id="0" name=""/>
        <dsp:cNvSpPr/>
      </dsp:nvSpPr>
      <dsp:spPr>
        <a:xfrm>
          <a:off x="353086" y="776428"/>
          <a:ext cx="517839" cy="51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65F36-2BFA-454F-801E-3EAB9C496EB2}">
      <dsp:nvSpPr>
        <dsp:cNvPr id="0" name=""/>
        <dsp:cNvSpPr/>
      </dsp:nvSpPr>
      <dsp:spPr>
        <a:xfrm>
          <a:off x="703117" y="1449420"/>
          <a:ext cx="5372414" cy="4142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2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Wartościowanie</a:t>
          </a:r>
        </a:p>
      </dsp:txBody>
      <dsp:txXfrm>
        <a:off x="703117" y="1449420"/>
        <a:ext cx="5372414" cy="414271"/>
      </dsp:txXfrm>
    </dsp:sp>
    <dsp:sp modelId="{5EFE14C1-2644-4B85-BD5C-1126AFE7744E}">
      <dsp:nvSpPr>
        <dsp:cNvPr id="0" name=""/>
        <dsp:cNvSpPr/>
      </dsp:nvSpPr>
      <dsp:spPr>
        <a:xfrm>
          <a:off x="444197" y="1397636"/>
          <a:ext cx="517839" cy="51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4AEC4-0AEE-41BB-91CF-F742D8F977C6}">
      <dsp:nvSpPr>
        <dsp:cNvPr id="0" name=""/>
        <dsp:cNvSpPr/>
      </dsp:nvSpPr>
      <dsp:spPr>
        <a:xfrm>
          <a:off x="612006" y="2070629"/>
          <a:ext cx="5463525" cy="4142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2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/>
            <a:t>Organizowanie</a:t>
          </a:r>
        </a:p>
      </dsp:txBody>
      <dsp:txXfrm>
        <a:off x="612006" y="2070629"/>
        <a:ext cx="5463525" cy="414271"/>
      </dsp:txXfrm>
    </dsp:sp>
    <dsp:sp modelId="{AC4D6C68-04A6-4445-8FBB-62AA7AC550CB}">
      <dsp:nvSpPr>
        <dsp:cNvPr id="0" name=""/>
        <dsp:cNvSpPr/>
      </dsp:nvSpPr>
      <dsp:spPr>
        <a:xfrm>
          <a:off x="353086" y="2018845"/>
          <a:ext cx="517839" cy="51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4B3E1-E41B-4A58-9EEB-A94FC6F54AAB}">
      <dsp:nvSpPr>
        <dsp:cNvPr id="0" name=""/>
        <dsp:cNvSpPr/>
      </dsp:nvSpPr>
      <dsp:spPr>
        <a:xfrm>
          <a:off x="315151" y="2691838"/>
          <a:ext cx="5760380" cy="4142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2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/>
            <a:t>Charakteryzowanie</a:t>
          </a:r>
        </a:p>
      </dsp:txBody>
      <dsp:txXfrm>
        <a:off x="315151" y="2691838"/>
        <a:ext cx="5760380" cy="414271"/>
      </dsp:txXfrm>
    </dsp:sp>
    <dsp:sp modelId="{CC9EC7DC-FCF0-416A-94F8-D2402FDE878E}">
      <dsp:nvSpPr>
        <dsp:cNvPr id="0" name=""/>
        <dsp:cNvSpPr/>
      </dsp:nvSpPr>
      <dsp:spPr>
        <a:xfrm>
          <a:off x="56231" y="2640054"/>
          <a:ext cx="517839" cy="51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86B7F-17D5-4E3E-B8FD-3887D500F5CF}">
      <dsp:nvSpPr>
        <dsp:cNvPr id="0" name=""/>
        <dsp:cNvSpPr/>
      </dsp:nvSpPr>
      <dsp:spPr>
        <a:xfrm>
          <a:off x="-4211173" y="-646173"/>
          <a:ext cx="5017771" cy="5017771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26F6C-F3F1-4A95-B0A8-972572E3622F}">
      <dsp:nvSpPr>
        <dsp:cNvPr id="0" name=""/>
        <dsp:cNvSpPr/>
      </dsp:nvSpPr>
      <dsp:spPr>
        <a:xfrm>
          <a:off x="261338" y="169357"/>
          <a:ext cx="8695767" cy="338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Percepcja</a:t>
          </a:r>
        </a:p>
      </dsp:txBody>
      <dsp:txXfrm>
        <a:off x="261338" y="169357"/>
        <a:ext cx="8695767" cy="338566"/>
      </dsp:txXfrm>
    </dsp:sp>
    <dsp:sp modelId="{5DAB7E43-A173-4E68-8DEF-F6ECE48140D2}">
      <dsp:nvSpPr>
        <dsp:cNvPr id="0" name=""/>
        <dsp:cNvSpPr/>
      </dsp:nvSpPr>
      <dsp:spPr>
        <a:xfrm>
          <a:off x="49734" y="127036"/>
          <a:ext cx="423208" cy="42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F250F-798B-493B-9C73-1FFF40081F9A}">
      <dsp:nvSpPr>
        <dsp:cNvPr id="0" name=""/>
        <dsp:cNvSpPr/>
      </dsp:nvSpPr>
      <dsp:spPr>
        <a:xfrm>
          <a:off x="567941" y="677505"/>
          <a:ext cx="8389164" cy="3385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Nastawianie</a:t>
          </a:r>
        </a:p>
      </dsp:txBody>
      <dsp:txXfrm>
        <a:off x="567941" y="677505"/>
        <a:ext cx="8389164" cy="338566"/>
      </dsp:txXfrm>
    </dsp:sp>
    <dsp:sp modelId="{791549FF-79C8-4F44-A10C-F67DF9957E8A}">
      <dsp:nvSpPr>
        <dsp:cNvPr id="0" name=""/>
        <dsp:cNvSpPr/>
      </dsp:nvSpPr>
      <dsp:spPr>
        <a:xfrm>
          <a:off x="356336" y="635184"/>
          <a:ext cx="423208" cy="42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BD665-9061-4AD8-8C6F-B95020C89216}">
      <dsp:nvSpPr>
        <dsp:cNvPr id="0" name=""/>
        <dsp:cNvSpPr/>
      </dsp:nvSpPr>
      <dsp:spPr>
        <a:xfrm>
          <a:off x="735957" y="1185281"/>
          <a:ext cx="8221147" cy="3385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Reagowanie</a:t>
          </a:r>
        </a:p>
      </dsp:txBody>
      <dsp:txXfrm>
        <a:off x="735957" y="1185281"/>
        <a:ext cx="8221147" cy="338566"/>
      </dsp:txXfrm>
    </dsp:sp>
    <dsp:sp modelId="{95A46861-5594-47EF-B99C-713649D8CE54}">
      <dsp:nvSpPr>
        <dsp:cNvPr id="0" name=""/>
        <dsp:cNvSpPr/>
      </dsp:nvSpPr>
      <dsp:spPr>
        <a:xfrm>
          <a:off x="524353" y="1142960"/>
          <a:ext cx="423208" cy="42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C5E36-EBE9-4F44-B885-EC13D0FC371A}">
      <dsp:nvSpPr>
        <dsp:cNvPr id="0" name=""/>
        <dsp:cNvSpPr/>
      </dsp:nvSpPr>
      <dsp:spPr>
        <a:xfrm>
          <a:off x="789603" y="1693429"/>
          <a:ext cx="8167501" cy="3385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Mechanizm</a:t>
          </a:r>
        </a:p>
      </dsp:txBody>
      <dsp:txXfrm>
        <a:off x="789603" y="1693429"/>
        <a:ext cx="8167501" cy="338566"/>
      </dsp:txXfrm>
    </dsp:sp>
    <dsp:sp modelId="{7AF62EF6-DA0F-463B-AD23-C24262853393}">
      <dsp:nvSpPr>
        <dsp:cNvPr id="0" name=""/>
        <dsp:cNvSpPr/>
      </dsp:nvSpPr>
      <dsp:spPr>
        <a:xfrm>
          <a:off x="577999" y="1651108"/>
          <a:ext cx="423208" cy="42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B9A29-852D-409E-9034-5809D543D976}">
      <dsp:nvSpPr>
        <dsp:cNvPr id="0" name=""/>
        <dsp:cNvSpPr/>
      </dsp:nvSpPr>
      <dsp:spPr>
        <a:xfrm>
          <a:off x="735957" y="2201577"/>
          <a:ext cx="8221147" cy="3385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Kompleksowe lub jawne reagowanie</a:t>
          </a:r>
        </a:p>
      </dsp:txBody>
      <dsp:txXfrm>
        <a:off x="735957" y="2201577"/>
        <a:ext cx="8221147" cy="338566"/>
      </dsp:txXfrm>
    </dsp:sp>
    <dsp:sp modelId="{8EF6672F-91AB-4818-ACB7-8119C63AD7C7}">
      <dsp:nvSpPr>
        <dsp:cNvPr id="0" name=""/>
        <dsp:cNvSpPr/>
      </dsp:nvSpPr>
      <dsp:spPr>
        <a:xfrm>
          <a:off x="524353" y="2159256"/>
          <a:ext cx="423208" cy="42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6E994-4F50-43D9-988C-189DF0B74EE2}">
      <dsp:nvSpPr>
        <dsp:cNvPr id="0" name=""/>
        <dsp:cNvSpPr/>
      </dsp:nvSpPr>
      <dsp:spPr>
        <a:xfrm>
          <a:off x="567941" y="2709352"/>
          <a:ext cx="8389164" cy="338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Adaptacja</a:t>
          </a:r>
        </a:p>
      </dsp:txBody>
      <dsp:txXfrm>
        <a:off x="567941" y="2709352"/>
        <a:ext cx="8389164" cy="338566"/>
      </dsp:txXfrm>
    </dsp:sp>
    <dsp:sp modelId="{8A3DAB84-0CAB-4E25-96AC-7E9392E25479}">
      <dsp:nvSpPr>
        <dsp:cNvPr id="0" name=""/>
        <dsp:cNvSpPr/>
      </dsp:nvSpPr>
      <dsp:spPr>
        <a:xfrm>
          <a:off x="356336" y="2667031"/>
          <a:ext cx="423208" cy="42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18CD2-CB71-4655-BE6D-1BFC805EE39A}">
      <dsp:nvSpPr>
        <dsp:cNvPr id="0" name=""/>
        <dsp:cNvSpPr/>
      </dsp:nvSpPr>
      <dsp:spPr>
        <a:xfrm>
          <a:off x="261338" y="3217500"/>
          <a:ext cx="8695767" cy="3385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Oryginalność</a:t>
          </a:r>
        </a:p>
      </dsp:txBody>
      <dsp:txXfrm>
        <a:off x="261338" y="3217500"/>
        <a:ext cx="8695767" cy="338566"/>
      </dsp:txXfrm>
    </dsp:sp>
    <dsp:sp modelId="{619F16AB-4661-4897-AAD5-CDEB4B09552C}">
      <dsp:nvSpPr>
        <dsp:cNvPr id="0" name=""/>
        <dsp:cNvSpPr/>
      </dsp:nvSpPr>
      <dsp:spPr>
        <a:xfrm>
          <a:off x="49734" y="3175179"/>
          <a:ext cx="423208" cy="42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D238B-A31D-40C8-B2AC-3D4674F673FC}">
      <dsp:nvSpPr>
        <dsp:cNvPr id="0" name=""/>
        <dsp:cNvSpPr/>
      </dsp:nvSpPr>
      <dsp:spPr>
        <a:xfrm>
          <a:off x="7285726" y="3458145"/>
          <a:ext cx="3079869" cy="293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1"/>
              </a:lnTo>
              <a:lnTo>
                <a:pt x="3079869" y="199771"/>
              </a:lnTo>
              <a:lnTo>
                <a:pt x="3079869" y="293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F26B5-B4D9-4DC2-BE9F-31D80954D83E}">
      <dsp:nvSpPr>
        <dsp:cNvPr id="0" name=""/>
        <dsp:cNvSpPr/>
      </dsp:nvSpPr>
      <dsp:spPr>
        <a:xfrm>
          <a:off x="7285726" y="3458145"/>
          <a:ext cx="1847921" cy="293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1"/>
              </a:lnTo>
              <a:lnTo>
                <a:pt x="1847921" y="199771"/>
              </a:lnTo>
              <a:lnTo>
                <a:pt x="1847921" y="293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4012F-45E0-4F17-BBF1-DE0D5C7F3423}">
      <dsp:nvSpPr>
        <dsp:cNvPr id="0" name=""/>
        <dsp:cNvSpPr/>
      </dsp:nvSpPr>
      <dsp:spPr>
        <a:xfrm>
          <a:off x="7285726" y="3458145"/>
          <a:ext cx="615973" cy="293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1"/>
              </a:lnTo>
              <a:lnTo>
                <a:pt x="615973" y="199771"/>
              </a:lnTo>
              <a:lnTo>
                <a:pt x="615973" y="293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AEDEF-7DEC-4525-96BC-B92E91E292FB}">
      <dsp:nvSpPr>
        <dsp:cNvPr id="0" name=""/>
        <dsp:cNvSpPr/>
      </dsp:nvSpPr>
      <dsp:spPr>
        <a:xfrm>
          <a:off x="6669752" y="3458145"/>
          <a:ext cx="615973" cy="293147"/>
        </a:xfrm>
        <a:custGeom>
          <a:avLst/>
          <a:gdLst/>
          <a:ahLst/>
          <a:cxnLst/>
          <a:rect l="0" t="0" r="0" b="0"/>
          <a:pathLst>
            <a:path>
              <a:moveTo>
                <a:pt x="615973" y="0"/>
              </a:moveTo>
              <a:lnTo>
                <a:pt x="615973" y="199771"/>
              </a:lnTo>
              <a:lnTo>
                <a:pt x="0" y="199771"/>
              </a:lnTo>
              <a:lnTo>
                <a:pt x="0" y="293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E662E-4A43-43DE-B862-7CADD80B9773}">
      <dsp:nvSpPr>
        <dsp:cNvPr id="0" name=""/>
        <dsp:cNvSpPr/>
      </dsp:nvSpPr>
      <dsp:spPr>
        <a:xfrm>
          <a:off x="5437804" y="3458145"/>
          <a:ext cx="1847921" cy="293147"/>
        </a:xfrm>
        <a:custGeom>
          <a:avLst/>
          <a:gdLst/>
          <a:ahLst/>
          <a:cxnLst/>
          <a:rect l="0" t="0" r="0" b="0"/>
          <a:pathLst>
            <a:path>
              <a:moveTo>
                <a:pt x="1847921" y="0"/>
              </a:moveTo>
              <a:lnTo>
                <a:pt x="1847921" y="199771"/>
              </a:lnTo>
              <a:lnTo>
                <a:pt x="0" y="199771"/>
              </a:lnTo>
              <a:lnTo>
                <a:pt x="0" y="293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D7A4D-EC2D-4F3C-952C-8698556052F0}">
      <dsp:nvSpPr>
        <dsp:cNvPr id="0" name=""/>
        <dsp:cNvSpPr/>
      </dsp:nvSpPr>
      <dsp:spPr>
        <a:xfrm>
          <a:off x="4205857" y="3458145"/>
          <a:ext cx="3079869" cy="293147"/>
        </a:xfrm>
        <a:custGeom>
          <a:avLst/>
          <a:gdLst/>
          <a:ahLst/>
          <a:cxnLst/>
          <a:rect l="0" t="0" r="0" b="0"/>
          <a:pathLst>
            <a:path>
              <a:moveTo>
                <a:pt x="3079869" y="0"/>
              </a:moveTo>
              <a:lnTo>
                <a:pt x="3079869" y="199771"/>
              </a:lnTo>
              <a:lnTo>
                <a:pt x="0" y="199771"/>
              </a:lnTo>
              <a:lnTo>
                <a:pt x="0" y="293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A2FEB-A287-4E24-B456-2781375910E7}">
      <dsp:nvSpPr>
        <dsp:cNvPr id="0" name=""/>
        <dsp:cNvSpPr/>
      </dsp:nvSpPr>
      <dsp:spPr>
        <a:xfrm>
          <a:off x="3897870" y="2524944"/>
          <a:ext cx="3387856" cy="293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1"/>
              </a:lnTo>
              <a:lnTo>
                <a:pt x="3387856" y="199771"/>
              </a:lnTo>
              <a:lnTo>
                <a:pt x="3387856" y="293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CF08E-F55E-4696-8E26-E736BD052251}">
      <dsp:nvSpPr>
        <dsp:cNvPr id="0" name=""/>
        <dsp:cNvSpPr/>
      </dsp:nvSpPr>
      <dsp:spPr>
        <a:xfrm>
          <a:off x="3897870" y="2524944"/>
          <a:ext cx="1539934" cy="293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1"/>
              </a:lnTo>
              <a:lnTo>
                <a:pt x="1539934" y="199771"/>
              </a:lnTo>
              <a:lnTo>
                <a:pt x="1539934" y="293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BF788-4C81-462E-AA76-C065D220D25E}">
      <dsp:nvSpPr>
        <dsp:cNvPr id="0" name=""/>
        <dsp:cNvSpPr/>
      </dsp:nvSpPr>
      <dsp:spPr>
        <a:xfrm>
          <a:off x="3897870" y="2524944"/>
          <a:ext cx="307986" cy="293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1"/>
              </a:lnTo>
              <a:lnTo>
                <a:pt x="307986" y="199771"/>
              </a:lnTo>
              <a:lnTo>
                <a:pt x="307986" y="293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B23C4-1840-4A82-88CD-55F746DA0B3D}">
      <dsp:nvSpPr>
        <dsp:cNvPr id="0" name=""/>
        <dsp:cNvSpPr/>
      </dsp:nvSpPr>
      <dsp:spPr>
        <a:xfrm>
          <a:off x="2973909" y="2524944"/>
          <a:ext cx="923960" cy="293147"/>
        </a:xfrm>
        <a:custGeom>
          <a:avLst/>
          <a:gdLst/>
          <a:ahLst/>
          <a:cxnLst/>
          <a:rect l="0" t="0" r="0" b="0"/>
          <a:pathLst>
            <a:path>
              <a:moveTo>
                <a:pt x="923960" y="0"/>
              </a:moveTo>
              <a:lnTo>
                <a:pt x="923960" y="199771"/>
              </a:lnTo>
              <a:lnTo>
                <a:pt x="0" y="199771"/>
              </a:lnTo>
              <a:lnTo>
                <a:pt x="0" y="293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5FADA-26DE-476D-A6B9-36E78C7E9AAD}">
      <dsp:nvSpPr>
        <dsp:cNvPr id="0" name=""/>
        <dsp:cNvSpPr/>
      </dsp:nvSpPr>
      <dsp:spPr>
        <a:xfrm>
          <a:off x="1741961" y="3458145"/>
          <a:ext cx="1231947" cy="293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1"/>
              </a:lnTo>
              <a:lnTo>
                <a:pt x="1231947" y="199771"/>
              </a:lnTo>
              <a:lnTo>
                <a:pt x="1231947" y="293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28878-F188-483B-B7AC-75A05727CE7E}">
      <dsp:nvSpPr>
        <dsp:cNvPr id="0" name=""/>
        <dsp:cNvSpPr/>
      </dsp:nvSpPr>
      <dsp:spPr>
        <a:xfrm>
          <a:off x="1696241" y="3458145"/>
          <a:ext cx="91440" cy="293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B37CC-0F2E-42DE-9849-27A145C7AADD}">
      <dsp:nvSpPr>
        <dsp:cNvPr id="0" name=""/>
        <dsp:cNvSpPr/>
      </dsp:nvSpPr>
      <dsp:spPr>
        <a:xfrm>
          <a:off x="510014" y="3458145"/>
          <a:ext cx="1231947" cy="293147"/>
        </a:xfrm>
        <a:custGeom>
          <a:avLst/>
          <a:gdLst/>
          <a:ahLst/>
          <a:cxnLst/>
          <a:rect l="0" t="0" r="0" b="0"/>
          <a:pathLst>
            <a:path>
              <a:moveTo>
                <a:pt x="1231947" y="0"/>
              </a:moveTo>
              <a:lnTo>
                <a:pt x="1231947" y="199771"/>
              </a:lnTo>
              <a:lnTo>
                <a:pt x="0" y="199771"/>
              </a:lnTo>
              <a:lnTo>
                <a:pt x="0" y="293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251C7-2CFC-4C05-8751-D1E0DA17BE3B}">
      <dsp:nvSpPr>
        <dsp:cNvPr id="0" name=""/>
        <dsp:cNvSpPr/>
      </dsp:nvSpPr>
      <dsp:spPr>
        <a:xfrm>
          <a:off x="1741961" y="2524944"/>
          <a:ext cx="2155908" cy="293147"/>
        </a:xfrm>
        <a:custGeom>
          <a:avLst/>
          <a:gdLst/>
          <a:ahLst/>
          <a:cxnLst/>
          <a:rect l="0" t="0" r="0" b="0"/>
          <a:pathLst>
            <a:path>
              <a:moveTo>
                <a:pt x="2155908" y="0"/>
              </a:moveTo>
              <a:lnTo>
                <a:pt x="2155908" y="199771"/>
              </a:lnTo>
              <a:lnTo>
                <a:pt x="0" y="199771"/>
              </a:lnTo>
              <a:lnTo>
                <a:pt x="0" y="293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21CEB-2A47-4D1D-B3BC-EA237E2F83E6}">
      <dsp:nvSpPr>
        <dsp:cNvPr id="0" name=""/>
        <dsp:cNvSpPr/>
      </dsp:nvSpPr>
      <dsp:spPr>
        <a:xfrm>
          <a:off x="510014" y="2524944"/>
          <a:ext cx="3387856" cy="293147"/>
        </a:xfrm>
        <a:custGeom>
          <a:avLst/>
          <a:gdLst/>
          <a:ahLst/>
          <a:cxnLst/>
          <a:rect l="0" t="0" r="0" b="0"/>
          <a:pathLst>
            <a:path>
              <a:moveTo>
                <a:pt x="3387856" y="0"/>
              </a:moveTo>
              <a:lnTo>
                <a:pt x="3387856" y="199771"/>
              </a:lnTo>
              <a:lnTo>
                <a:pt x="0" y="199771"/>
              </a:lnTo>
              <a:lnTo>
                <a:pt x="0" y="293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FF91D-553D-410D-98C8-6767403FD65D}">
      <dsp:nvSpPr>
        <dsp:cNvPr id="0" name=""/>
        <dsp:cNvSpPr/>
      </dsp:nvSpPr>
      <dsp:spPr>
        <a:xfrm>
          <a:off x="3393891" y="18848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E8196-4584-431A-83EB-3469304103BB}">
      <dsp:nvSpPr>
        <dsp:cNvPr id="0" name=""/>
        <dsp:cNvSpPr/>
      </dsp:nvSpPr>
      <dsp:spPr>
        <a:xfrm>
          <a:off x="3505886" y="1991287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Metody aktywizują-ce</a:t>
          </a:r>
        </a:p>
      </dsp:txBody>
      <dsp:txXfrm>
        <a:off x="3524632" y="2010033"/>
        <a:ext cx="970465" cy="602560"/>
      </dsp:txXfrm>
    </dsp:sp>
    <dsp:sp modelId="{D7E2CED8-4F72-441A-BAED-A08C52486E56}">
      <dsp:nvSpPr>
        <dsp:cNvPr id="0" name=""/>
        <dsp:cNvSpPr/>
      </dsp:nvSpPr>
      <dsp:spPr>
        <a:xfrm>
          <a:off x="6035" y="28180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B9DD1-DC19-47CF-BEE6-95C70E7947E0}">
      <dsp:nvSpPr>
        <dsp:cNvPr id="0" name=""/>
        <dsp:cNvSpPr/>
      </dsp:nvSpPr>
      <dsp:spPr>
        <a:xfrm>
          <a:off x="118030" y="2924487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Metoda sytuacyjna</a:t>
          </a:r>
        </a:p>
      </dsp:txBody>
      <dsp:txXfrm>
        <a:off x="136776" y="2943233"/>
        <a:ext cx="970465" cy="602560"/>
      </dsp:txXfrm>
    </dsp:sp>
    <dsp:sp modelId="{7E7F1B4C-FF53-43C6-B8DC-4318434AB43E}">
      <dsp:nvSpPr>
        <dsp:cNvPr id="0" name=""/>
        <dsp:cNvSpPr/>
      </dsp:nvSpPr>
      <dsp:spPr>
        <a:xfrm>
          <a:off x="1237983" y="28180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0D1B9-B41C-4B0F-8236-464DE83CCC38}">
      <dsp:nvSpPr>
        <dsp:cNvPr id="0" name=""/>
        <dsp:cNvSpPr/>
      </dsp:nvSpPr>
      <dsp:spPr>
        <a:xfrm>
          <a:off x="1349978" y="2924487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Gry </a:t>
          </a:r>
          <a:r>
            <a:rPr lang="pl-PL" sz="1400" kern="1200" dirty="0" err="1"/>
            <a:t>dydaktycz-ne</a:t>
          </a:r>
          <a:endParaRPr lang="pl-PL" sz="1400" kern="1200" dirty="0"/>
        </a:p>
      </dsp:txBody>
      <dsp:txXfrm>
        <a:off x="1368724" y="2943233"/>
        <a:ext cx="970465" cy="602560"/>
      </dsp:txXfrm>
    </dsp:sp>
    <dsp:sp modelId="{F9C63CF6-0F78-4A32-9260-51EFFCDB9AD3}">
      <dsp:nvSpPr>
        <dsp:cNvPr id="0" name=""/>
        <dsp:cNvSpPr/>
      </dsp:nvSpPr>
      <dsp:spPr>
        <a:xfrm>
          <a:off x="6035" y="37512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4F3D5-7C28-47A6-AEC8-40D29F81C584}">
      <dsp:nvSpPr>
        <dsp:cNvPr id="0" name=""/>
        <dsp:cNvSpPr/>
      </dsp:nvSpPr>
      <dsp:spPr>
        <a:xfrm>
          <a:off x="118030" y="3857688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Symulacyj-ne</a:t>
          </a:r>
          <a:endParaRPr lang="pl-PL" sz="1400" kern="1200" dirty="0"/>
        </a:p>
      </dsp:txBody>
      <dsp:txXfrm>
        <a:off x="136776" y="3876434"/>
        <a:ext cx="970465" cy="602560"/>
      </dsp:txXfrm>
    </dsp:sp>
    <dsp:sp modelId="{4BF4E43D-AF5D-405E-8182-BD29BFD47D60}">
      <dsp:nvSpPr>
        <dsp:cNvPr id="0" name=""/>
        <dsp:cNvSpPr/>
      </dsp:nvSpPr>
      <dsp:spPr>
        <a:xfrm>
          <a:off x="1237983" y="37512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CE6ED-C642-46D8-BA72-778D3C923BC3}">
      <dsp:nvSpPr>
        <dsp:cNvPr id="0" name=""/>
        <dsp:cNvSpPr/>
      </dsp:nvSpPr>
      <dsp:spPr>
        <a:xfrm>
          <a:off x="1349978" y="3857688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decyzyjne</a:t>
          </a:r>
        </a:p>
      </dsp:txBody>
      <dsp:txXfrm>
        <a:off x="1368724" y="3876434"/>
        <a:ext cx="970465" cy="602560"/>
      </dsp:txXfrm>
    </dsp:sp>
    <dsp:sp modelId="{7042EE55-F356-45BF-928D-CDBEC544FFAB}">
      <dsp:nvSpPr>
        <dsp:cNvPr id="0" name=""/>
        <dsp:cNvSpPr/>
      </dsp:nvSpPr>
      <dsp:spPr>
        <a:xfrm>
          <a:off x="2469930" y="37512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E34AF-CE59-43F0-AD3B-7E3455FF6527}">
      <dsp:nvSpPr>
        <dsp:cNvPr id="0" name=""/>
        <dsp:cNvSpPr/>
      </dsp:nvSpPr>
      <dsp:spPr>
        <a:xfrm>
          <a:off x="2581926" y="3857688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Psycholo-giczne</a:t>
          </a:r>
          <a:endParaRPr lang="pl-PL" sz="1400" kern="1200" dirty="0"/>
        </a:p>
      </dsp:txBody>
      <dsp:txXfrm>
        <a:off x="2600672" y="3876434"/>
        <a:ext cx="970465" cy="602560"/>
      </dsp:txXfrm>
    </dsp:sp>
    <dsp:sp modelId="{1BE924BB-5B67-4E3D-A1C7-3D2835DA4B1B}">
      <dsp:nvSpPr>
        <dsp:cNvPr id="0" name=""/>
        <dsp:cNvSpPr/>
      </dsp:nvSpPr>
      <dsp:spPr>
        <a:xfrm>
          <a:off x="2469930" y="28180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A4891-55E5-4138-B552-80BE159CC54E}">
      <dsp:nvSpPr>
        <dsp:cNvPr id="0" name=""/>
        <dsp:cNvSpPr/>
      </dsp:nvSpPr>
      <dsp:spPr>
        <a:xfrm>
          <a:off x="2581926" y="2924487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Inscenizacja</a:t>
          </a:r>
        </a:p>
      </dsp:txBody>
      <dsp:txXfrm>
        <a:off x="2600672" y="2943233"/>
        <a:ext cx="970465" cy="602560"/>
      </dsp:txXfrm>
    </dsp:sp>
    <dsp:sp modelId="{EE016F14-2D6D-4A16-A324-FAF4D047AE56}">
      <dsp:nvSpPr>
        <dsp:cNvPr id="0" name=""/>
        <dsp:cNvSpPr/>
      </dsp:nvSpPr>
      <dsp:spPr>
        <a:xfrm>
          <a:off x="3701878" y="28180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8DBD9-6648-4474-9C8F-BA28F7922161}">
      <dsp:nvSpPr>
        <dsp:cNvPr id="0" name=""/>
        <dsp:cNvSpPr/>
      </dsp:nvSpPr>
      <dsp:spPr>
        <a:xfrm>
          <a:off x="3813873" y="2924487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Semina-rium</a:t>
          </a:r>
          <a:endParaRPr lang="pl-PL" sz="1400" kern="1200" dirty="0"/>
        </a:p>
      </dsp:txBody>
      <dsp:txXfrm>
        <a:off x="3832619" y="2943233"/>
        <a:ext cx="970465" cy="602560"/>
      </dsp:txXfrm>
    </dsp:sp>
    <dsp:sp modelId="{D7C08EB4-C755-47F5-9906-D0AC69ACF48F}">
      <dsp:nvSpPr>
        <dsp:cNvPr id="0" name=""/>
        <dsp:cNvSpPr/>
      </dsp:nvSpPr>
      <dsp:spPr>
        <a:xfrm>
          <a:off x="4933826" y="28180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D8C93-C695-4ACD-AA84-661DE5878786}">
      <dsp:nvSpPr>
        <dsp:cNvPr id="0" name=""/>
        <dsp:cNvSpPr/>
      </dsp:nvSpPr>
      <dsp:spPr>
        <a:xfrm>
          <a:off x="5045821" y="2924487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Metoda </a:t>
          </a:r>
          <a:r>
            <a:rPr lang="pl-PL" sz="1400" kern="1200" dirty="0" err="1"/>
            <a:t>przypad-ków</a:t>
          </a:r>
          <a:endParaRPr lang="pl-PL" sz="1400" kern="1200" dirty="0"/>
        </a:p>
      </dsp:txBody>
      <dsp:txXfrm>
        <a:off x="5064567" y="2943233"/>
        <a:ext cx="970465" cy="602560"/>
      </dsp:txXfrm>
    </dsp:sp>
    <dsp:sp modelId="{78BFD46E-10BA-4918-8E70-485D3361DD42}">
      <dsp:nvSpPr>
        <dsp:cNvPr id="0" name=""/>
        <dsp:cNvSpPr/>
      </dsp:nvSpPr>
      <dsp:spPr>
        <a:xfrm>
          <a:off x="6781747" y="28180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0D2EA-FC9C-48AC-98BD-0F74C6C5F5CA}">
      <dsp:nvSpPr>
        <dsp:cNvPr id="0" name=""/>
        <dsp:cNvSpPr/>
      </dsp:nvSpPr>
      <dsp:spPr>
        <a:xfrm>
          <a:off x="6893743" y="2924487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Dyskusja </a:t>
          </a:r>
          <a:r>
            <a:rPr lang="pl-PL" sz="1400" kern="1200" dirty="0" err="1"/>
            <a:t>dydaktycz</a:t>
          </a:r>
          <a:r>
            <a:rPr lang="pl-PL" sz="1400" kern="1200" dirty="0"/>
            <a:t>-na</a:t>
          </a:r>
        </a:p>
      </dsp:txBody>
      <dsp:txXfrm>
        <a:off x="6912489" y="2943233"/>
        <a:ext cx="970465" cy="602560"/>
      </dsp:txXfrm>
    </dsp:sp>
    <dsp:sp modelId="{22A1C6EF-88EB-41C7-89BD-DD672E447427}">
      <dsp:nvSpPr>
        <dsp:cNvPr id="0" name=""/>
        <dsp:cNvSpPr/>
      </dsp:nvSpPr>
      <dsp:spPr>
        <a:xfrm>
          <a:off x="3701878" y="37512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6E2B9-B057-460A-80BA-1DD9CBFC7524}">
      <dsp:nvSpPr>
        <dsp:cNvPr id="0" name=""/>
        <dsp:cNvSpPr/>
      </dsp:nvSpPr>
      <dsp:spPr>
        <a:xfrm>
          <a:off x="3813873" y="3857688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Związane z wykładem</a:t>
          </a:r>
        </a:p>
      </dsp:txBody>
      <dsp:txXfrm>
        <a:off x="3832619" y="3876434"/>
        <a:ext cx="970465" cy="602560"/>
      </dsp:txXfrm>
    </dsp:sp>
    <dsp:sp modelId="{244B0AC3-D4E8-4294-BA22-69A578B138EA}">
      <dsp:nvSpPr>
        <dsp:cNvPr id="0" name=""/>
        <dsp:cNvSpPr/>
      </dsp:nvSpPr>
      <dsp:spPr>
        <a:xfrm>
          <a:off x="4933826" y="37512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4E6BC-D564-4F68-8332-2511665808D7}">
      <dsp:nvSpPr>
        <dsp:cNvPr id="0" name=""/>
        <dsp:cNvSpPr/>
      </dsp:nvSpPr>
      <dsp:spPr>
        <a:xfrm>
          <a:off x="5045821" y="3857688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Okrągłego stołu</a:t>
          </a:r>
        </a:p>
      </dsp:txBody>
      <dsp:txXfrm>
        <a:off x="5064567" y="3876434"/>
        <a:ext cx="970465" cy="602560"/>
      </dsp:txXfrm>
    </dsp:sp>
    <dsp:sp modelId="{EB71A5AC-314E-47EA-84DA-2865B50BB038}">
      <dsp:nvSpPr>
        <dsp:cNvPr id="0" name=""/>
        <dsp:cNvSpPr/>
      </dsp:nvSpPr>
      <dsp:spPr>
        <a:xfrm>
          <a:off x="6165773" y="37512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6EE5C-DC80-4C89-8323-2C84B48CD521}">
      <dsp:nvSpPr>
        <dsp:cNvPr id="0" name=""/>
        <dsp:cNvSpPr/>
      </dsp:nvSpPr>
      <dsp:spPr>
        <a:xfrm>
          <a:off x="6277769" y="3857688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Wielokrot</a:t>
          </a:r>
          <a:r>
            <a:rPr lang="pl-PL" sz="1400" kern="1200" dirty="0"/>
            <a:t>-na</a:t>
          </a:r>
        </a:p>
      </dsp:txBody>
      <dsp:txXfrm>
        <a:off x="6296515" y="3876434"/>
        <a:ext cx="970465" cy="602560"/>
      </dsp:txXfrm>
    </dsp:sp>
    <dsp:sp modelId="{7E68A9CD-1A8A-4DF0-A548-AF01EF557B18}">
      <dsp:nvSpPr>
        <dsp:cNvPr id="0" name=""/>
        <dsp:cNvSpPr/>
      </dsp:nvSpPr>
      <dsp:spPr>
        <a:xfrm>
          <a:off x="7397721" y="37512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64F3D-00CC-491F-8734-1574EFBA5756}">
      <dsp:nvSpPr>
        <dsp:cNvPr id="0" name=""/>
        <dsp:cNvSpPr/>
      </dsp:nvSpPr>
      <dsp:spPr>
        <a:xfrm>
          <a:off x="7509716" y="3857688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Burza mózgów</a:t>
          </a:r>
        </a:p>
      </dsp:txBody>
      <dsp:txXfrm>
        <a:off x="7528462" y="3876434"/>
        <a:ext cx="970465" cy="602560"/>
      </dsp:txXfrm>
    </dsp:sp>
    <dsp:sp modelId="{EE03889C-9304-4EDD-87F1-F512A016E337}">
      <dsp:nvSpPr>
        <dsp:cNvPr id="0" name=""/>
        <dsp:cNvSpPr/>
      </dsp:nvSpPr>
      <dsp:spPr>
        <a:xfrm>
          <a:off x="8629669" y="37512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7CE3F-E65F-410D-9740-611028454673}">
      <dsp:nvSpPr>
        <dsp:cNvPr id="0" name=""/>
        <dsp:cNvSpPr/>
      </dsp:nvSpPr>
      <dsp:spPr>
        <a:xfrm>
          <a:off x="8741664" y="3857688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Panelowa</a:t>
          </a:r>
        </a:p>
      </dsp:txBody>
      <dsp:txXfrm>
        <a:off x="8760410" y="3876434"/>
        <a:ext cx="970465" cy="602560"/>
      </dsp:txXfrm>
    </dsp:sp>
    <dsp:sp modelId="{33DB2F9B-C3D8-4F75-B2FC-E77CECBCCA86}">
      <dsp:nvSpPr>
        <dsp:cNvPr id="0" name=""/>
        <dsp:cNvSpPr/>
      </dsp:nvSpPr>
      <dsp:spPr>
        <a:xfrm>
          <a:off x="9861616" y="3751292"/>
          <a:ext cx="1007957" cy="64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E1724-BEEB-4784-93A4-1873505CB937}">
      <dsp:nvSpPr>
        <dsp:cNvPr id="0" name=""/>
        <dsp:cNvSpPr/>
      </dsp:nvSpPr>
      <dsp:spPr>
        <a:xfrm>
          <a:off x="9973612" y="3857688"/>
          <a:ext cx="1007957" cy="64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metaplan</a:t>
          </a:r>
          <a:endParaRPr lang="pl-PL" sz="1400" kern="1200" dirty="0"/>
        </a:p>
      </dsp:txBody>
      <dsp:txXfrm>
        <a:off x="9992358" y="3876434"/>
        <a:ext cx="970465" cy="602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78C4-3A60-4BBC-B108-89CEB0DAB4B9}">
      <dsp:nvSpPr>
        <dsp:cNvPr id="0" name=""/>
        <dsp:cNvSpPr/>
      </dsp:nvSpPr>
      <dsp:spPr>
        <a:xfrm rot="5400000">
          <a:off x="5782081" y="-2443540"/>
          <a:ext cx="706735" cy="57745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„podaje” informacje uczniowi</a:t>
          </a:r>
        </a:p>
      </dsp:txBody>
      <dsp:txXfrm rot="-5400000">
        <a:off x="3248179" y="124862"/>
        <a:ext cx="5740040" cy="637735"/>
      </dsp:txXfrm>
    </dsp:sp>
    <dsp:sp modelId="{56C319F3-3E83-4788-83F9-C8A43829445C}">
      <dsp:nvSpPr>
        <dsp:cNvPr id="0" name=""/>
        <dsp:cNvSpPr/>
      </dsp:nvSpPr>
      <dsp:spPr>
        <a:xfrm>
          <a:off x="0" y="2020"/>
          <a:ext cx="3248178" cy="8834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Nauczyciel – jedyne źródło informacji</a:t>
          </a:r>
        </a:p>
      </dsp:txBody>
      <dsp:txXfrm>
        <a:off x="43125" y="45145"/>
        <a:ext cx="3161928" cy="797169"/>
      </dsp:txXfrm>
    </dsp:sp>
    <dsp:sp modelId="{1CDBA70B-06F8-4225-8DCC-CF6A9A9E6473}">
      <dsp:nvSpPr>
        <dsp:cNvPr id="0" name=""/>
        <dsp:cNvSpPr/>
      </dsp:nvSpPr>
      <dsp:spPr>
        <a:xfrm rot="5400000">
          <a:off x="5782081" y="-1515950"/>
          <a:ext cx="706735" cy="57745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wspiera, doradza i motywuje ucznia w procesie uczenia się</a:t>
          </a:r>
        </a:p>
      </dsp:txBody>
      <dsp:txXfrm rot="-5400000">
        <a:off x="3248179" y="1052452"/>
        <a:ext cx="5740040" cy="637735"/>
      </dsp:txXfrm>
    </dsp:sp>
    <dsp:sp modelId="{6A2CBE6E-64A5-4C42-A035-5EBC036341F5}">
      <dsp:nvSpPr>
        <dsp:cNvPr id="0" name=""/>
        <dsp:cNvSpPr/>
      </dsp:nvSpPr>
      <dsp:spPr>
        <a:xfrm>
          <a:off x="0" y="929610"/>
          <a:ext cx="3248178" cy="8834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Tutor</a:t>
          </a:r>
        </a:p>
      </dsp:txBody>
      <dsp:txXfrm>
        <a:off x="43125" y="972735"/>
        <a:ext cx="3161928" cy="797169"/>
      </dsp:txXfrm>
    </dsp:sp>
    <dsp:sp modelId="{503B2632-DCD5-4F37-8BE3-ADA8B6E23F8D}">
      <dsp:nvSpPr>
        <dsp:cNvPr id="0" name=""/>
        <dsp:cNvSpPr/>
      </dsp:nvSpPr>
      <dsp:spPr>
        <a:xfrm rot="5400000">
          <a:off x="5782081" y="-588360"/>
          <a:ext cx="706735" cy="57745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motywuje ucznia do rozwoju ukazując własne doświadczenie, uczeń podąża za mentorem</a:t>
          </a:r>
        </a:p>
      </dsp:txBody>
      <dsp:txXfrm rot="-5400000">
        <a:off x="3248179" y="1980042"/>
        <a:ext cx="5740040" cy="637735"/>
      </dsp:txXfrm>
    </dsp:sp>
    <dsp:sp modelId="{971404B1-3A63-418D-92C1-071798C5442C}">
      <dsp:nvSpPr>
        <dsp:cNvPr id="0" name=""/>
        <dsp:cNvSpPr/>
      </dsp:nvSpPr>
      <dsp:spPr>
        <a:xfrm>
          <a:off x="0" y="1857200"/>
          <a:ext cx="3248178" cy="8834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Mentor</a:t>
          </a:r>
        </a:p>
      </dsp:txBody>
      <dsp:txXfrm>
        <a:off x="43125" y="1900325"/>
        <a:ext cx="3161928" cy="797169"/>
      </dsp:txXfrm>
    </dsp:sp>
    <dsp:sp modelId="{1DB80151-481B-412F-BB3B-A301B8958D11}">
      <dsp:nvSpPr>
        <dsp:cNvPr id="0" name=""/>
        <dsp:cNvSpPr/>
      </dsp:nvSpPr>
      <dsp:spPr>
        <a:xfrm rot="5400000">
          <a:off x="5782081" y="339229"/>
          <a:ext cx="706735" cy="57745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nawiązuje relację z uczniem i stymuluje go do podjęcia decyzji o rozwoju jego wiedzy</a:t>
          </a:r>
        </a:p>
      </dsp:txBody>
      <dsp:txXfrm rot="-5400000">
        <a:off x="3248179" y="2907631"/>
        <a:ext cx="5740040" cy="637735"/>
      </dsp:txXfrm>
    </dsp:sp>
    <dsp:sp modelId="{EC2F6F21-3460-4D5B-A25E-3FA6B94716FB}">
      <dsp:nvSpPr>
        <dsp:cNvPr id="0" name=""/>
        <dsp:cNvSpPr/>
      </dsp:nvSpPr>
      <dsp:spPr>
        <a:xfrm>
          <a:off x="0" y="2784790"/>
          <a:ext cx="3248178" cy="8834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Coach</a:t>
          </a:r>
          <a:endParaRPr lang="pl-PL" sz="2500" kern="1200" dirty="0"/>
        </a:p>
      </dsp:txBody>
      <dsp:txXfrm>
        <a:off x="43125" y="2827915"/>
        <a:ext cx="3161928" cy="797169"/>
      </dsp:txXfrm>
    </dsp:sp>
    <dsp:sp modelId="{0D4B6153-8B1F-4484-A392-F98E94E5F704}">
      <dsp:nvSpPr>
        <dsp:cNvPr id="0" name=""/>
        <dsp:cNvSpPr/>
      </dsp:nvSpPr>
      <dsp:spPr>
        <a:xfrm rot="5400000">
          <a:off x="5782081" y="1266819"/>
          <a:ext cx="706735" cy="577454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tworzy właściwe warunki i atmosferę w procesie doświadczania, odkrywania, uczenia się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000" kern="1200" dirty="0"/>
        </a:p>
      </dsp:txBody>
      <dsp:txXfrm rot="-5400000">
        <a:off x="3248179" y="3835221"/>
        <a:ext cx="5740040" cy="637735"/>
      </dsp:txXfrm>
    </dsp:sp>
    <dsp:sp modelId="{F3EF4D53-042C-4777-9399-259F6F1DA990}">
      <dsp:nvSpPr>
        <dsp:cNvPr id="0" name=""/>
        <dsp:cNvSpPr/>
      </dsp:nvSpPr>
      <dsp:spPr>
        <a:xfrm>
          <a:off x="0" y="3712380"/>
          <a:ext cx="3248178" cy="8834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Facilitator</a:t>
          </a:r>
          <a:endParaRPr lang="pl-PL" sz="2500" kern="1200" dirty="0"/>
        </a:p>
      </dsp:txBody>
      <dsp:txXfrm>
        <a:off x="43125" y="3755505"/>
        <a:ext cx="3161928" cy="7971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82D01-C10D-44F9-B6C8-B38E54D6A2A5}">
      <dsp:nvSpPr>
        <dsp:cNvPr id="0" name=""/>
        <dsp:cNvSpPr/>
      </dsp:nvSpPr>
      <dsp:spPr>
        <a:xfrm>
          <a:off x="-4258943" y="-653419"/>
          <a:ext cx="5074393" cy="5074393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BC9E5-BECD-4F17-804C-2957C104C647}">
      <dsp:nvSpPr>
        <dsp:cNvPr id="0" name=""/>
        <dsp:cNvSpPr/>
      </dsp:nvSpPr>
      <dsp:spPr>
        <a:xfrm>
          <a:off x="357144" y="235396"/>
          <a:ext cx="7720350" cy="4710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relacje nauczyciel–uczeń</a:t>
          </a:r>
        </a:p>
      </dsp:txBody>
      <dsp:txXfrm>
        <a:off x="357144" y="235396"/>
        <a:ext cx="7720350" cy="471095"/>
      </dsp:txXfrm>
    </dsp:sp>
    <dsp:sp modelId="{8587029B-1185-4A20-9B5D-F13E96E59C82}">
      <dsp:nvSpPr>
        <dsp:cNvPr id="0" name=""/>
        <dsp:cNvSpPr/>
      </dsp:nvSpPr>
      <dsp:spPr>
        <a:xfrm>
          <a:off x="62710" y="176509"/>
          <a:ext cx="588868" cy="588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A089F-A128-49F4-A971-CF994A0DF06E}">
      <dsp:nvSpPr>
        <dsp:cNvPr id="0" name=""/>
        <dsp:cNvSpPr/>
      </dsp:nvSpPr>
      <dsp:spPr>
        <a:xfrm>
          <a:off x="694717" y="941813"/>
          <a:ext cx="7382777" cy="4710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praca zespołowa </a:t>
          </a:r>
        </a:p>
      </dsp:txBody>
      <dsp:txXfrm>
        <a:off x="694717" y="941813"/>
        <a:ext cx="7382777" cy="471095"/>
      </dsp:txXfrm>
    </dsp:sp>
    <dsp:sp modelId="{7BB8EC77-104C-4B43-B7AA-10F286F12F14}">
      <dsp:nvSpPr>
        <dsp:cNvPr id="0" name=""/>
        <dsp:cNvSpPr/>
      </dsp:nvSpPr>
      <dsp:spPr>
        <a:xfrm>
          <a:off x="400283" y="882926"/>
          <a:ext cx="588868" cy="588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58CB1-DD08-43C5-92C1-F8A47DC80E12}">
      <dsp:nvSpPr>
        <dsp:cNvPr id="0" name=""/>
        <dsp:cNvSpPr/>
      </dsp:nvSpPr>
      <dsp:spPr>
        <a:xfrm>
          <a:off x="798325" y="1648229"/>
          <a:ext cx="7279169" cy="4710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odpowiednio dobrane metody kształcenia </a:t>
          </a:r>
        </a:p>
      </dsp:txBody>
      <dsp:txXfrm>
        <a:off x="798325" y="1648229"/>
        <a:ext cx="7279169" cy="471095"/>
      </dsp:txXfrm>
    </dsp:sp>
    <dsp:sp modelId="{CDEBE393-C321-4239-AE04-3B9CA21AFA8C}">
      <dsp:nvSpPr>
        <dsp:cNvPr id="0" name=""/>
        <dsp:cNvSpPr/>
      </dsp:nvSpPr>
      <dsp:spPr>
        <a:xfrm>
          <a:off x="503891" y="1589343"/>
          <a:ext cx="588868" cy="588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AFA61-0D4D-4C65-A67C-D16DB471B2FA}">
      <dsp:nvSpPr>
        <dsp:cNvPr id="0" name=""/>
        <dsp:cNvSpPr/>
      </dsp:nvSpPr>
      <dsp:spPr>
        <a:xfrm>
          <a:off x="694717" y="2354646"/>
          <a:ext cx="7382777" cy="4710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indywidualizacja nauczania</a:t>
          </a:r>
        </a:p>
      </dsp:txBody>
      <dsp:txXfrm>
        <a:off x="694717" y="2354646"/>
        <a:ext cx="7382777" cy="471095"/>
      </dsp:txXfrm>
    </dsp:sp>
    <dsp:sp modelId="{35F8AE25-B1BD-465C-8D8B-ECA93B0AB176}">
      <dsp:nvSpPr>
        <dsp:cNvPr id="0" name=""/>
        <dsp:cNvSpPr/>
      </dsp:nvSpPr>
      <dsp:spPr>
        <a:xfrm>
          <a:off x="400283" y="2295759"/>
          <a:ext cx="588868" cy="588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CC7C0-8DA5-471D-8DB9-91339829ACCA}">
      <dsp:nvSpPr>
        <dsp:cNvPr id="0" name=""/>
        <dsp:cNvSpPr/>
      </dsp:nvSpPr>
      <dsp:spPr>
        <a:xfrm>
          <a:off x="357144" y="3061063"/>
          <a:ext cx="7720350" cy="4710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3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odpowiednia organizacja przestrzeni szkolnej</a:t>
          </a:r>
        </a:p>
      </dsp:txBody>
      <dsp:txXfrm>
        <a:off x="357144" y="3061063"/>
        <a:ext cx="7720350" cy="471095"/>
      </dsp:txXfrm>
    </dsp:sp>
    <dsp:sp modelId="{22FE71ED-1EFC-47BF-BA94-860BF2C52D41}">
      <dsp:nvSpPr>
        <dsp:cNvPr id="0" name=""/>
        <dsp:cNvSpPr/>
      </dsp:nvSpPr>
      <dsp:spPr>
        <a:xfrm>
          <a:off x="62710" y="3002176"/>
          <a:ext cx="588868" cy="588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6E9B1-CCD3-4CEE-A225-84841EDC70DF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76A1-F838-4FF2-BA7E-47B1ED2E2A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10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06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8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 descr="zalacznik">
            <a:extLst>
              <a:ext uri="{FF2B5EF4-FFF2-40B4-BE49-F238E27FC236}">
                <a16:creationId xmlns:a16="http://schemas.microsoft.com/office/drawing/2014/main" id="{DC1B59EF-BAA5-407F-BF96-BBA0F58CDD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AD5E016-3D3E-4CF1-94C4-87F7B75C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BE99C513-D147-4112-9B54-E749BCA1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83CCB6A-43C5-4DEC-8C79-FE28111F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08818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29767F-2048-449F-8687-2FC2F234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CD929D-23E6-49C0-8835-379BD536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500A2E-1540-48DB-A2EC-DE53F6BA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64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AB3A6B-4DB7-4834-A19D-175CAF08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868FCD-6829-403F-846C-AE5B5F38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6B52C1-7FF7-4F99-999E-772E4EF7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79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8">
            <a:extLst>
              <a:ext uri="{FF2B5EF4-FFF2-40B4-BE49-F238E27FC236}">
                <a16:creationId xmlns:a16="http://schemas.microsoft.com/office/drawing/2014/main" id="{A0C1B1FD-2837-49BC-BCAB-761CAAE8E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67700" y="6381750"/>
            <a:ext cx="2844800" cy="369888"/>
          </a:xfrm>
        </p:spPr>
        <p:txBody>
          <a:bodyPr lIns="45719" tIns="45719" rIns="45719" bIns="45719" anchor="t"/>
          <a:lstStyle>
            <a:lvl1pPr marL="0" indent="16669" algn="l" defTabSz="914114">
              <a:defRPr sz="180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45998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6DF225ED-D631-4AAB-BBA2-C614C9DC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0C0AFE6-CCFC-4163-9CDC-1E7FBC68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1351" y="3025775"/>
            <a:ext cx="146896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6DBF59A-3DC6-451E-B290-BF4DF174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3" y="3219451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F1BA218-3EA5-494A-90AF-19EE3338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231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FB4327E-DC1A-4EC9-9028-DEDC0648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48777"/>
            <a:ext cx="184731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pl-PL" altLang="pl-PL" sz="900"/>
            </a:br>
            <a:endParaRPr lang="pl-PL" altLang="pl-PL" sz="240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ED31AA7-6A9E-4730-BA2F-0B06DC65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34662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F267B6FA-2A13-4779-B201-1712BAD55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6884"/>
            <a:ext cx="53604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000" dirty="0">
                <a:ea typeface="Times New Roman" pitchFamily="18" charset="0"/>
              </a:rPr>
              <a:t>	</a:t>
            </a:r>
            <a:endParaRPr lang="pl-PL" altLang="pl-PL" sz="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F43F586F-F1CE-4626-9111-D38D095B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319" y="2436169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pic>
        <p:nvPicPr>
          <p:cNvPr id="10" name="Obraz 19" descr="lider goły.jpg">
            <a:extLst>
              <a:ext uri="{FF2B5EF4-FFF2-40B4-BE49-F238E27FC236}">
                <a16:creationId xmlns:a16="http://schemas.microsoft.com/office/drawing/2014/main" id="{8C3936FF-8FBC-477C-8C0E-300CD211B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218" y="5981700"/>
            <a:ext cx="4021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964994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336054"/>
            <a:ext cx="10515600" cy="9207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48880"/>
            <a:ext cx="10515600" cy="34550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BC17FC-1F4F-4F27-8801-0FBC594D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3ABC31-20B9-4102-A74C-87509F1E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6B8EC0-09B2-426A-9FC4-A477461A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95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2F3570-C6EF-4005-A8AF-CE822079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E43ADF-892C-4863-988C-79AE6A45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0D027C-041A-421D-B9E9-D1C120A1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06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50"/>
            <a:ext cx="5181600" cy="37084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50"/>
            <a:ext cx="5181600" cy="37084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C4A63399-B4A9-423F-8E36-466CEB3E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2A00189-1DD6-4341-9202-EDA48B64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CA5DEBE-498F-49C7-841E-B7AB94F9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37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E1D6F225-9685-4A72-B9F4-C9B270EF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60898609-4996-46C6-9190-170BB7BC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5A799CA8-0902-41AD-A2A5-1701B62A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01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05CF5B0-5012-4CC7-92F7-EE681A48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78E9FA-8B71-4717-A82C-2E45A416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5C96756-EB14-442D-8066-E1CFF869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79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576C303B-7921-445D-910D-E0DD25CB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F6902D85-5673-4EAB-8ED8-64230013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D1282692-D51F-4836-B234-9991C936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04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9E3548B-5582-4D78-B703-CF852BAD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B70F2A7-71A5-4C5B-B821-3BA848C4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EA51C193-2925-405E-92C7-833373BE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5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3ADFE38-FF66-4A58-8CBD-6908C30C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869D8EF-677D-437B-8050-B4709BF5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E8B1F67-DEA8-4173-9E02-3C590A65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77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84B20E9B-3AA0-45AF-B0F8-166B92322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1267" y="1244601"/>
            <a:ext cx="105156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2FA725-8B2B-4CB4-9E7F-53CA19B2C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701"/>
            <a:ext cx="105156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E0B658-418A-4759-9C70-BF88B3FF1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690B5B-A697-49EE-A1ED-A93551AEE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F79A27-092E-4C6E-8D31-F5189E001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  <p:pic>
        <p:nvPicPr>
          <p:cNvPr id="1031" name="Obraz 6">
            <a:extLst>
              <a:ext uri="{FF2B5EF4-FFF2-40B4-BE49-F238E27FC236}">
                <a16:creationId xmlns:a16="http://schemas.microsoft.com/office/drawing/2014/main" id="{F038B71C-DD11-4796-B892-F1B4F85D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82551"/>
            <a:ext cx="731943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az 7">
            <a:extLst>
              <a:ext uri="{FF2B5EF4-FFF2-40B4-BE49-F238E27FC236}">
                <a16:creationId xmlns:a16="http://schemas.microsoft.com/office/drawing/2014/main" id="{883F24B8-7F27-447C-8B03-F7F0CA20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34" y="5815014"/>
            <a:ext cx="73279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499EC8B-24FF-47F4-8CBF-0E98764D1FA2}"/>
              </a:ext>
            </a:extLst>
          </p:cNvPr>
          <p:cNvSpPr txBox="1">
            <a:spLocks/>
          </p:cNvSpPr>
          <p:nvPr/>
        </p:nvSpPr>
        <p:spPr>
          <a:xfrm>
            <a:off x="719667" y="417514"/>
            <a:ext cx="10481733" cy="1114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r>
              <a:rPr lang="pl-PL" sz="900" i="1" dirty="0"/>
              <a:t>DOSKONALENIE TRENERÓW WSPOMAGANIA OŚWIATY  </a:t>
            </a:r>
            <a:r>
              <a:rPr lang="pl-PL" sz="900" dirty="0"/>
              <a:t>POWR.02.10.00-00-7015/17</a:t>
            </a:r>
          </a:p>
        </p:txBody>
      </p:sp>
    </p:spTree>
    <p:extLst>
      <p:ext uri="{BB962C8B-B14F-4D97-AF65-F5344CB8AC3E}">
        <p14:creationId xmlns:p14="http://schemas.microsoft.com/office/powerpoint/2010/main" val="17814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zoom dir="in"/>
  </p:transition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innovation-invention-boy-idea-151833/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tore.eu/download/Strategia_Ksztalcenia_Wyprzedzajacego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C965A-BC1F-4A53-B782-AAD3525B2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6359"/>
            <a:ext cx="9144000" cy="12936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l-PL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kształcenia</a:t>
            </a:r>
          </a:p>
        </p:txBody>
      </p:sp>
    </p:spTree>
    <p:extLst>
      <p:ext uri="{BB962C8B-B14F-4D97-AF65-F5344CB8AC3E}">
        <p14:creationId xmlns:p14="http://schemas.microsoft.com/office/powerpoint/2010/main" val="3545529009"/>
      </p:ext>
    </p:extLst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4B138FBA-C881-4204-B044-84E21FCB27C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0" y="2010544"/>
          <a:ext cx="4771390" cy="331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F7E26A44-77A5-4759-AC89-25AEA3F40621}"/>
              </a:ext>
            </a:extLst>
          </p:cNvPr>
          <p:cNvSpPr txBox="1"/>
          <p:nvPr/>
        </p:nvSpPr>
        <p:spPr>
          <a:xfrm>
            <a:off x="838200" y="1364213"/>
            <a:ext cx="334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Sfera poznawcza</a:t>
            </a:r>
          </a:p>
        </p:txBody>
      </p:sp>
      <p:sp>
        <p:nvSpPr>
          <p:cNvPr id="12" name="Prostokąt: zagięty narożnik 11">
            <a:extLst>
              <a:ext uri="{FF2B5EF4-FFF2-40B4-BE49-F238E27FC236}">
                <a16:creationId xmlns:a16="http://schemas.microsoft.com/office/drawing/2014/main" id="{611A2B18-7675-4A55-84BB-689B0AFBC0B1}"/>
              </a:ext>
            </a:extLst>
          </p:cNvPr>
          <p:cNvSpPr/>
          <p:nvPr/>
        </p:nvSpPr>
        <p:spPr>
          <a:xfrm>
            <a:off x="897890" y="2717647"/>
            <a:ext cx="4329430" cy="1898905"/>
          </a:xfrm>
          <a:prstGeom prst="foldedCorner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Obejmuje wiedzę, rozumienie </a:t>
            </a:r>
            <a:br>
              <a:rPr lang="pl-PL" sz="2400" b="1" dirty="0"/>
            </a:br>
            <a:r>
              <a:rPr lang="pl-PL" sz="2400" b="1" dirty="0"/>
              <a:t>i krytyczne myślenie.</a:t>
            </a:r>
          </a:p>
        </p:txBody>
      </p:sp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49A63A-003F-44CD-8822-EBB68C5D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4BCA46E-6A8C-42D4-A3CF-63D8265B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91" y="1125365"/>
            <a:ext cx="10533817" cy="4793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Kategorie sfery poznawczej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0A6A61E0-A65E-402F-807C-A67A7E6F339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1490" y="1545907"/>
          <a:ext cx="11209020" cy="430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4220758712"/>
                    </a:ext>
                  </a:extLst>
                </a:gridCol>
                <a:gridCol w="9243060">
                  <a:extLst>
                    <a:ext uri="{9D8B030D-6E8A-4147-A177-3AD203B41FA5}">
                      <a16:colId xmlns:a16="http://schemas.microsoft.com/office/drawing/2014/main" val="1440447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Uszczegółowienie znaczenia kategorii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652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Wiedza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Obejmuje zapamiętywanie pojęć, faktów, procesów, metod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73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Rozumienie</a:t>
                      </a: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Interpretowanie pojęć, porównywanie informacji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70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Zastosowanie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Zastosowanie informacji w rozwiązywaniu problemów edukacyjnych poprzez wybieranie właściwego rozwiązania z podanej listy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96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Analiza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Umiejętność rozpoznawania i znajdowanie powiązań pomiędzy elementami składowymi prowadzących do właściwego rozwiązania problemu edukacyjnego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840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Synteza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Tworzenie unikatowych rozwiązań problemów edukacyjnych poprzez tworzenie nowych powiązań (struktury) znanych elementów składowych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7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Ewaluacja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Wartościowanie i ocenianie informacji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9828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11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4B138FBA-C881-4204-B044-84E21FCB27C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83481" y="2394427"/>
          <a:ext cx="6118859" cy="331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7E26A44-77A5-4759-AC89-25AEA3F40621}"/>
              </a:ext>
            </a:extLst>
          </p:cNvPr>
          <p:cNvSpPr txBox="1"/>
          <p:nvPr/>
        </p:nvSpPr>
        <p:spPr>
          <a:xfrm>
            <a:off x="838200" y="1364213"/>
            <a:ext cx="327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Sfera afektywna</a:t>
            </a:r>
          </a:p>
        </p:txBody>
      </p:sp>
      <p:sp>
        <p:nvSpPr>
          <p:cNvPr id="9" name="Prostokąt: zagięty narożnik 8">
            <a:extLst>
              <a:ext uri="{FF2B5EF4-FFF2-40B4-BE49-F238E27FC236}">
                <a16:creationId xmlns:a16="http://schemas.microsoft.com/office/drawing/2014/main" id="{18B69564-D371-4978-8562-63639ECCA944}"/>
              </a:ext>
            </a:extLst>
          </p:cNvPr>
          <p:cNvSpPr/>
          <p:nvPr/>
        </p:nvSpPr>
        <p:spPr>
          <a:xfrm>
            <a:off x="922282" y="2292692"/>
            <a:ext cx="3657338" cy="3313113"/>
          </a:xfrm>
          <a:prstGeom prst="foldedCorner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obejmuje empatię, uczucia, postawy, motywacje, wartości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03409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3E183-5BD3-414A-B143-AB4A8AFAE28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Kategorie sfery afektywnej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9A82D04-A3D1-4DFB-8121-86308A95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C0030BAD-A23F-4574-92B0-8B5F3E0723E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8170" y="2667095"/>
          <a:ext cx="11209020" cy="236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510">
                  <a:extLst>
                    <a:ext uri="{9D8B030D-6E8A-4147-A177-3AD203B41FA5}">
                      <a16:colId xmlns:a16="http://schemas.microsoft.com/office/drawing/2014/main" val="4220758712"/>
                    </a:ext>
                  </a:extLst>
                </a:gridCol>
                <a:gridCol w="8271510">
                  <a:extLst>
                    <a:ext uri="{9D8B030D-6E8A-4147-A177-3AD203B41FA5}">
                      <a16:colId xmlns:a16="http://schemas.microsoft.com/office/drawing/2014/main" val="1440447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Uszczegółowienie znaczenia kategorii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652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Otrzymywanie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Chęć otrzymywania informacji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73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Odpowiadanie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Chęć działania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70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Wartościowanie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Akceptacja, wybór wartości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96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Organizowanie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Tworzenie systemu wartości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840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Charakteryzowanie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Wybór i podporządkowanie się własnemu systemowi wartości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7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4B138FBA-C881-4204-B044-84E21FCB27C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23173" y="2090160"/>
          <a:ext cx="9006840" cy="372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7E26A44-77A5-4759-AC89-25AEA3F40621}"/>
              </a:ext>
            </a:extLst>
          </p:cNvPr>
          <p:cNvSpPr txBox="1"/>
          <p:nvPr/>
        </p:nvSpPr>
        <p:spPr>
          <a:xfrm>
            <a:off x="838200" y="1364213"/>
            <a:ext cx="327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Sfera afektywna</a:t>
            </a:r>
          </a:p>
        </p:txBody>
      </p:sp>
      <p:sp>
        <p:nvSpPr>
          <p:cNvPr id="3" name="Prostokąt: zagięty narożnik 2">
            <a:extLst>
              <a:ext uri="{FF2B5EF4-FFF2-40B4-BE49-F238E27FC236}">
                <a16:creationId xmlns:a16="http://schemas.microsoft.com/office/drawing/2014/main" id="{48FFFA1C-0034-43E5-B00C-DD2CB87C6318}"/>
              </a:ext>
            </a:extLst>
          </p:cNvPr>
          <p:cNvSpPr/>
          <p:nvPr/>
        </p:nvSpPr>
        <p:spPr>
          <a:xfrm>
            <a:off x="198120" y="2030878"/>
            <a:ext cx="2234249" cy="3646022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dotyczy rozwoju określonych </a:t>
            </a:r>
            <a:r>
              <a:rPr lang="pl-PL" sz="2400" b="1" dirty="0" err="1"/>
              <a:t>zachowań</a:t>
            </a:r>
            <a:r>
              <a:rPr lang="pl-PL" sz="2400" b="1" dirty="0"/>
              <a:t> </a:t>
            </a:r>
            <a:br>
              <a:rPr lang="pl-PL" sz="2400" b="1" dirty="0"/>
            </a:br>
            <a:r>
              <a:rPr lang="pl-PL" sz="2400" b="1" dirty="0"/>
              <a:t>i umiejętności</a:t>
            </a:r>
          </a:p>
        </p:txBody>
      </p:sp>
    </p:spTree>
    <p:extLst>
      <p:ext uri="{BB962C8B-B14F-4D97-AF65-F5344CB8AC3E}">
        <p14:creationId xmlns:p14="http://schemas.microsoft.com/office/powerpoint/2010/main" val="281173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78DE01-07F3-43E0-9DCB-432AB98D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1217180"/>
            <a:ext cx="10515600" cy="5583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Kategorie sfery psychomotorycznej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06EA774-1AC7-4E6B-BBCA-C5A818EC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5784790-E00E-44D0-88B8-AF8277082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5FD44653-EC3E-41DD-AB62-323962B14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570003"/>
              </p:ext>
            </p:extLst>
          </p:nvPr>
        </p:nvGraphicFramePr>
        <p:xfrm>
          <a:off x="320040" y="1814449"/>
          <a:ext cx="11551920" cy="403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494">
                  <a:extLst>
                    <a:ext uri="{9D8B030D-6E8A-4147-A177-3AD203B41FA5}">
                      <a16:colId xmlns:a16="http://schemas.microsoft.com/office/drawing/2014/main" val="4220758712"/>
                    </a:ext>
                  </a:extLst>
                </a:gridCol>
                <a:gridCol w="9092426">
                  <a:extLst>
                    <a:ext uri="{9D8B030D-6E8A-4147-A177-3AD203B41FA5}">
                      <a16:colId xmlns:a16="http://schemas.microsoft.com/office/drawing/2014/main" val="1440447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Uszczegółowienie znaczenia kategorii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652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Percepcja</a:t>
                      </a:r>
                      <a:endParaRPr lang="pl-PL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Zdolność postrzegania i wykorzystania bodźców do aktywności ruchowej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73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Nastawienie</a:t>
                      </a:r>
                      <a:endParaRPr lang="pl-PL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Zdolność reagowania na różne sytuacje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70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Reagowanie</a:t>
                      </a:r>
                      <a:endParaRPr lang="pl-PL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Umiejętność naśladowania czynności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96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Mechanizm</a:t>
                      </a:r>
                      <a:endParaRPr lang="pl-PL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Umiejętność wykonywania złożonych czynności ukształtowana w wyniku wielokrotnego powtarzania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840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Kompleksowe lub jawne reagowanie</a:t>
                      </a:r>
                      <a:endParaRPr lang="pl-PL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Umiejętność automatycznego wykonywania czynności złożonych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7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Adaptacja</a:t>
                      </a:r>
                      <a:endParaRPr lang="pl-PL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Umiejętność dostosowywania wykonywanych czynności do określonych warunków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04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Oryginalność</a:t>
                      </a:r>
                      <a:endParaRPr lang="pl-PL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Tworzenie nowych unikatowych rozwiązań w zmieniających się warunkach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9828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21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56804"/>
            <a:ext cx="8940800" cy="331244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Formułowaniu celów kształcenia pomaga lista czasowników przyporządkowana każdej kategorii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dirty="0"/>
              <a:t>Na przykład dla kategorii „</a:t>
            </a:r>
            <a:r>
              <a:rPr lang="pl-PL" b="1" dirty="0"/>
              <a:t>Analiza</a:t>
            </a:r>
            <a:r>
              <a:rPr lang="pl-PL" dirty="0"/>
              <a:t>”</a:t>
            </a:r>
          </a:p>
          <a:p>
            <a:pPr marL="0" indent="0" algn="ctr">
              <a:buNone/>
            </a:pPr>
            <a:r>
              <a:rPr lang="pl-PL" i="1" dirty="0"/>
              <a:t>„analizuje, ocenia, rozumie strukturę np. myślową, organizacyjną, poddaje krytycznemu osądowi, kwestionuje, eksperymentuje, testuje”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1BD168B-4255-481E-B8A8-104C70D4CB4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Formułowanie celów kształcenia</a:t>
            </a:r>
          </a:p>
        </p:txBody>
      </p:sp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6D33E-E9AB-4433-A156-6F1004CB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999"/>
            <a:ext cx="10515600" cy="7046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Czynniki warunkujące przebieg procesu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FBA020-1ADC-48DF-ADD4-A3FE30CF4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2400" dirty="0"/>
              <a:t>Predyspozycje uczniów (szczególnie uczniów ze specjalnymi potrzebami)</a:t>
            </a:r>
          </a:p>
          <a:p>
            <a:r>
              <a:rPr lang="pl-PL" sz="2400" dirty="0"/>
              <a:t>Dobór metod kształcenia, stopień zaktywizowania uczniów</a:t>
            </a:r>
          </a:p>
          <a:p>
            <a:r>
              <a:rPr lang="pl-PL" sz="2400" dirty="0"/>
              <a:t>Dobór form kształcenia, możliwość pracy zespołowej</a:t>
            </a:r>
          </a:p>
          <a:p>
            <a:r>
              <a:rPr lang="pl-PL" sz="2400" dirty="0"/>
              <a:t>Dobór środków dydaktycznych i materiałów, możliwość wizualizacji treści kształcenia</a:t>
            </a:r>
          </a:p>
          <a:p>
            <a:r>
              <a:rPr lang="pl-PL" sz="2400" dirty="0"/>
              <a:t>Liczba uczniów</a:t>
            </a:r>
          </a:p>
          <a:p>
            <a:r>
              <a:rPr lang="pl-PL" sz="2400" dirty="0"/>
              <a:t>Czas przeznaczony na organizację procesu kształcenia</a:t>
            </a:r>
          </a:p>
          <a:p>
            <a:r>
              <a:rPr lang="pl-PL" sz="2400" dirty="0"/>
              <a:t>Możliwość korzystania z różnych źródeł informacji, w tym z zasobów internetowych</a:t>
            </a:r>
          </a:p>
          <a:p>
            <a:r>
              <a:rPr lang="pl-PL" sz="2400" dirty="0"/>
              <a:t>Relacja uczeń - nauczyciel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9834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FF1B5-C994-4B76-BD32-09BB402D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08885"/>
            <a:ext cx="10515600" cy="5835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kształcenia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1D08596-6AC5-4EB2-B5E3-7C8139078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86750"/>
              </p:ext>
            </p:extLst>
          </p:nvPr>
        </p:nvGraphicFramePr>
        <p:xfrm>
          <a:off x="228096" y="1917533"/>
          <a:ext cx="11628826" cy="398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267">
                  <a:extLst>
                    <a:ext uri="{9D8B030D-6E8A-4147-A177-3AD203B41FA5}">
                      <a16:colId xmlns:a16="http://schemas.microsoft.com/office/drawing/2014/main" val="2626773096"/>
                    </a:ext>
                  </a:extLst>
                </a:gridCol>
                <a:gridCol w="1931926">
                  <a:extLst>
                    <a:ext uri="{9D8B030D-6E8A-4147-A177-3AD203B41FA5}">
                      <a16:colId xmlns:a16="http://schemas.microsoft.com/office/drawing/2014/main" val="1733399420"/>
                    </a:ext>
                  </a:extLst>
                </a:gridCol>
                <a:gridCol w="1893558">
                  <a:extLst>
                    <a:ext uri="{9D8B030D-6E8A-4147-A177-3AD203B41FA5}">
                      <a16:colId xmlns:a16="http://schemas.microsoft.com/office/drawing/2014/main" val="322785914"/>
                    </a:ext>
                  </a:extLst>
                </a:gridCol>
                <a:gridCol w="1877245">
                  <a:extLst>
                    <a:ext uri="{9D8B030D-6E8A-4147-A177-3AD203B41FA5}">
                      <a16:colId xmlns:a16="http://schemas.microsoft.com/office/drawing/2014/main" val="2184598405"/>
                    </a:ext>
                  </a:extLst>
                </a:gridCol>
                <a:gridCol w="2143692">
                  <a:extLst>
                    <a:ext uri="{9D8B030D-6E8A-4147-A177-3AD203B41FA5}">
                      <a16:colId xmlns:a16="http://schemas.microsoft.com/office/drawing/2014/main" val="2611327233"/>
                    </a:ext>
                  </a:extLst>
                </a:gridCol>
                <a:gridCol w="2192138">
                  <a:extLst>
                    <a:ext uri="{9D8B030D-6E8A-4147-A177-3AD203B41FA5}">
                      <a16:colId xmlns:a16="http://schemas.microsoft.com/office/drawing/2014/main" val="2613621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sz="2000" dirty="0"/>
                        <a:t>m. podające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m. problemowe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m. aktywizujące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m. eksponujące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m. programowane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m. praktyczne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9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/>
                        <a:t>wykład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/>
                        <a:t>pogadanka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/>
                        <a:t>opowiadanie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opis;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prelekcja;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anegdota;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odczyt;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objaśnienie lub wyjaśnienie.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wykład problemowy;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wykład konwersatoryjny;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klasyczna metoda problemowa;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gry i zabawy dydaktyczne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dyskusja szkolna 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przypadków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przypadków;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sytuacyjna;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inscenizacja;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gry dydaktyczne: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seminarium;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dyskusja dydaktyczna: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film;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sztuka teatralna;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ekspozycja;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pokaz połączony z przeżyciem.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użyciem komputera;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użyciem maszyny dydaktycznej;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użyciem podręcznika programowanego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pokaz;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ćwiczenia przedmiotowe;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ćwiczenia laboratoryjne;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ćwiczenia produkcyjne;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projektów;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tekstu przewodniego;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seminarium;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symulacja.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6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58B716-4C20-43F2-ABE7-82B384D1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373"/>
            <a:ext cx="10515600" cy="5849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Mtody</a:t>
            </a:r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aktywizujące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CDAFE5C-7BF8-4B2E-A2DD-F7F3C1490B7E}"/>
              </a:ext>
            </a:extLst>
          </p:cNvPr>
          <p:cNvSpPr txBox="1"/>
          <p:nvPr/>
        </p:nvSpPr>
        <p:spPr>
          <a:xfrm>
            <a:off x="956789" y="5359294"/>
            <a:ext cx="377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Zob. prezentacja nt. metod kształcenia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6D5D98-0779-4876-AA02-1A5684634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151080"/>
              </p:ext>
            </p:extLst>
          </p:nvPr>
        </p:nvGraphicFramePr>
        <p:xfrm>
          <a:off x="657370" y="405727"/>
          <a:ext cx="10987605" cy="638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417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10467-2050-4F59-957F-7594B445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997"/>
            <a:ext cx="10515600" cy="583580"/>
          </a:xfr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Planowanie procesu kształcenia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9FFA16-B3A3-42A9-909B-01B3285E4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613341"/>
              </p:ext>
            </p:extLst>
          </p:nvPr>
        </p:nvGraphicFramePr>
        <p:xfrm>
          <a:off x="1347041" y="1804577"/>
          <a:ext cx="9376806" cy="4191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68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729E4-8265-48B1-9D8F-C573F6AE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9806"/>
            <a:ext cx="3009648" cy="716804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Rola nauczyciela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9BE5C8-B056-4D3C-95D6-9278C4F96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397911"/>
              </p:ext>
            </p:extLst>
          </p:nvPr>
        </p:nvGraphicFramePr>
        <p:xfrm>
          <a:off x="3078447" y="1239806"/>
          <a:ext cx="9022719" cy="459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F6EE9E17-4034-4D6D-A8B4-A7274DB0E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6524" y="1956610"/>
            <a:ext cx="1854244" cy="37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6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42082-F913-4B20-8372-38BFD799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054"/>
            <a:ext cx="10515600" cy="6683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Środowisko edukacyjne sprzyjające uczeniu się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890ED9-0E6D-496D-8FE5-A6BC623B8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001395"/>
              </p:ext>
            </p:extLst>
          </p:nvPr>
        </p:nvGraphicFramePr>
        <p:xfrm>
          <a:off x="1747386" y="2148794"/>
          <a:ext cx="8128000" cy="376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1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257D0B-F462-419A-A8C1-405065C4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054"/>
            <a:ext cx="10515600" cy="678935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Monitorowanie procesu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8056E-327F-4270-809D-59935033D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880"/>
            <a:ext cx="10515600" cy="678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W cyklu </a:t>
            </a:r>
            <a:r>
              <a:rPr lang="pl-PL" sz="2400" dirty="0" err="1"/>
              <a:t>Deminga</a:t>
            </a:r>
            <a:r>
              <a:rPr lang="pl-PL" sz="2400" dirty="0"/>
              <a:t> (planuj – działaj – </a:t>
            </a:r>
            <a:r>
              <a:rPr lang="pl-PL" sz="2400" b="1" dirty="0"/>
              <a:t>badaj</a:t>
            </a:r>
            <a:r>
              <a:rPr lang="pl-PL" sz="2400" dirty="0"/>
              <a:t> – zmieniaj) monitorowanie ma zasadniczy wpływ na  doskonalenie procesu kształcenia.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2D1EBFC-0E98-4BFC-91C6-828B2D0FB513}"/>
              </a:ext>
            </a:extLst>
          </p:cNvPr>
          <p:cNvSpPr txBox="1"/>
          <p:nvPr/>
        </p:nvSpPr>
        <p:spPr>
          <a:xfrm>
            <a:off x="4347942" y="3068606"/>
            <a:ext cx="225874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pl-PL" sz="2000" dirty="0"/>
              <a:t>MONITOROWANIE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D171C99-2A25-43DE-AE7D-AB902C9DA54D}"/>
              </a:ext>
            </a:extLst>
          </p:cNvPr>
          <p:cNvSpPr/>
          <p:nvPr/>
        </p:nvSpPr>
        <p:spPr>
          <a:xfrm>
            <a:off x="4417067" y="3442264"/>
            <a:ext cx="2120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to nieustanne</a:t>
            </a:r>
          </a:p>
        </p:txBody>
      </p:sp>
      <p:sp>
        <p:nvSpPr>
          <p:cNvPr id="6" name="Schemat blokowy: proces 5">
            <a:extLst>
              <a:ext uri="{FF2B5EF4-FFF2-40B4-BE49-F238E27FC236}">
                <a16:creationId xmlns:a16="http://schemas.microsoft.com/office/drawing/2014/main" id="{8D5A189B-B336-465A-92FE-E5FDA7D0F201}"/>
              </a:ext>
            </a:extLst>
          </p:cNvPr>
          <p:cNvSpPr/>
          <p:nvPr/>
        </p:nvSpPr>
        <p:spPr>
          <a:xfrm>
            <a:off x="1941203" y="3763761"/>
            <a:ext cx="2120498" cy="423894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OBSERWOWANIE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E6F4A67-E4F7-43A8-885D-99C295C094D8}"/>
              </a:ext>
            </a:extLst>
          </p:cNvPr>
          <p:cNvSpPr/>
          <p:nvPr/>
        </p:nvSpPr>
        <p:spPr>
          <a:xfrm>
            <a:off x="6815237" y="3748264"/>
            <a:ext cx="2985425" cy="12833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ZBIERANIE INFORMACJI: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badanie efektów kształcenia,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Badanie opinii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2E9E713-7743-4C7D-A34E-F32AA7763972}"/>
              </a:ext>
            </a:extLst>
          </p:cNvPr>
          <p:cNvSpPr txBox="1"/>
          <p:nvPr/>
        </p:nvSpPr>
        <p:spPr>
          <a:xfrm>
            <a:off x="1830862" y="4665226"/>
            <a:ext cx="413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 przebiegu procesu kształcenia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369F432-8D42-4470-853C-70E6F91F90FB}"/>
              </a:ext>
            </a:extLst>
          </p:cNvPr>
          <p:cNvSpPr txBox="1"/>
          <p:nvPr/>
        </p:nvSpPr>
        <p:spPr>
          <a:xfrm>
            <a:off x="1830862" y="5043320"/>
            <a:ext cx="8693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 wyniku wykorzystania: arkuszy obserwacji,  wyników testów, efektów w postaci projektów uczniowskich, formularzy ankiet </a:t>
            </a:r>
            <a:r>
              <a:rPr lang="pl-PL" sz="2400" dirty="0" err="1"/>
              <a:t>itp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1808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31196-3FCF-474F-839B-0C6058CD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4628"/>
            <a:ext cx="10515600" cy="5692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Wybrane trendy w  podejściu do procesu uczenia się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FB91B62-3129-4B6E-90CB-B92232DF9E5D}"/>
              </a:ext>
            </a:extLst>
          </p:cNvPr>
          <p:cNvSpPr/>
          <p:nvPr/>
        </p:nvSpPr>
        <p:spPr>
          <a:xfrm>
            <a:off x="3303154" y="2096618"/>
            <a:ext cx="5014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/>
              <a:t>Konstruktywizm</a:t>
            </a:r>
            <a:r>
              <a:rPr lang="pl-PL" sz="2400" dirty="0"/>
              <a:t> jest teorią kształcenia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5A6E495-E7B6-4882-AA24-D93330B06C99}"/>
              </a:ext>
            </a:extLst>
          </p:cNvPr>
          <p:cNvSpPr/>
          <p:nvPr/>
        </p:nvSpPr>
        <p:spPr>
          <a:xfrm>
            <a:off x="824765" y="2647168"/>
            <a:ext cx="9971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dk1"/>
                </a:solidFill>
              </a:rPr>
              <a:t>wiedza jest aktywnie tworzona (konstruowana) przez uczącego się na podstawie jego doświadczeń, przeżyć, chęci poznania nowego; doprowadza go do formułowania hipotez i projektowania działań.</a:t>
            </a:r>
            <a:endParaRPr lang="pl-PL" sz="2400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EBC5AA-341B-4043-815F-389187925068}"/>
              </a:ext>
            </a:extLst>
          </p:cNvPr>
          <p:cNvSpPr/>
          <p:nvPr/>
        </p:nvSpPr>
        <p:spPr>
          <a:xfrm>
            <a:off x="3448570" y="3913121"/>
            <a:ext cx="4435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Kształcenie wyprzedzające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7C7BD0C-4710-4EE4-BF63-9F6293DB0435}"/>
              </a:ext>
            </a:extLst>
          </p:cNvPr>
          <p:cNvSpPr/>
          <p:nvPr/>
        </p:nvSpPr>
        <p:spPr>
          <a:xfrm>
            <a:off x="795304" y="4452590"/>
            <a:ext cx="11328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Link do artykułu prof. Stanisława </a:t>
            </a:r>
            <a:r>
              <a:rPr lang="pl-PL" sz="2400" dirty="0" err="1"/>
              <a:t>Dylaka</a:t>
            </a:r>
            <a:r>
              <a:rPr lang="pl-PL" sz="2400" dirty="0"/>
              <a:t> „</a:t>
            </a:r>
            <a:r>
              <a:rPr lang="pl-PL" sz="2400" dirty="0">
                <a:hlinkClick r:id="rId2"/>
              </a:rPr>
              <a:t>Strategia kształcenia wyprzedzającego</a:t>
            </a:r>
            <a:r>
              <a:rPr lang="pl-PL" sz="2400" dirty="0"/>
              <a:t>” </a:t>
            </a:r>
            <a:r>
              <a:rPr lang="pl-PL" sz="2400" i="1" dirty="0">
                <a:solidFill>
                  <a:schemeClr val="dk1"/>
                </a:solidFill>
              </a:rPr>
              <a:t>Istotą kształcenia wyprzedzającego jest aktywne organizowanie wiadomości w procesie samodzielnego zbierania informacji, a także przez poszukiwanie odniesień we własnej wiedzy dotychczasowej.</a:t>
            </a:r>
            <a:r>
              <a:rPr lang="pl-PL" sz="2400" dirty="0">
                <a:solidFill>
                  <a:schemeClr val="dk1"/>
                </a:solidFill>
              </a:rPr>
              <a:t> (Kruszewski, 2004)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642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73C479-EDC4-4A0F-876E-0AB3C118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240"/>
            <a:ext cx="10515600" cy="706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Scenariusz zajęć uwzględniający kształcenie wyprzedzające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FC61B4-2693-4BF0-8282-9DB75BF29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7701"/>
            <a:ext cx="10515600" cy="18954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800" b="1" dirty="0"/>
              <a:t>Ramowy scenariusz zajęć wykorzystujący strategię kształcenia wyprzedzającego </a:t>
            </a:r>
            <a:br>
              <a:rPr lang="pl-PL" sz="2400" dirty="0"/>
            </a:br>
            <a:endParaRPr lang="pl-PL" sz="2400" dirty="0"/>
          </a:p>
          <a:p>
            <a:pPr marL="0" indent="0">
              <a:buNone/>
            </a:pPr>
            <a:r>
              <a:rPr lang="pl-PL" sz="2400" dirty="0"/>
              <a:t>w: STRATEGIA KSZTAŁCENIA WYPRZEDZAJĄCEGO red. Stanisław </a:t>
            </a:r>
            <a:r>
              <a:rPr lang="pl-PL" sz="2400" dirty="0" err="1"/>
              <a:t>Dylak</a:t>
            </a:r>
            <a:r>
              <a:rPr lang="pl-PL" sz="2400" dirty="0"/>
              <a:t> (str. 130 – 132)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https://edustore.eu/download/Strategia_Ksztalcenia_Wyprzedzajacego.pdf</a:t>
            </a:r>
          </a:p>
        </p:txBody>
      </p:sp>
    </p:spTree>
    <p:extLst>
      <p:ext uri="{BB962C8B-B14F-4D97-AF65-F5344CB8AC3E}">
        <p14:creationId xmlns:p14="http://schemas.microsoft.com/office/powerpoint/2010/main" val="159453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1865C8-9428-470A-8F4B-8801F215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887"/>
            <a:ext cx="10515600" cy="492746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kształcenia wg Okonia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5BAF8AA-88E5-43ED-AD23-278D04AF6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67233"/>
              </p:ext>
            </p:extLst>
          </p:nvPr>
        </p:nvGraphicFramePr>
        <p:xfrm>
          <a:off x="632308" y="1701634"/>
          <a:ext cx="10515600" cy="43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89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820FF8-CD7F-48D0-B935-701F56AD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054"/>
            <a:ext cx="10515600" cy="67441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Nauczyciel sam projektuje proces kształcenia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6BAFBAC-492F-47D0-BAA0-9C655C5B54A2}"/>
              </a:ext>
            </a:extLst>
          </p:cNvPr>
          <p:cNvSpPr/>
          <p:nvPr/>
        </p:nvSpPr>
        <p:spPr>
          <a:xfrm>
            <a:off x="4020938" y="2782562"/>
            <a:ext cx="3469875" cy="20649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Proces kształcenia zaplanowany </a:t>
            </a:r>
            <a:br>
              <a:rPr lang="pl-PL" sz="2400" dirty="0"/>
            </a:br>
            <a:r>
              <a:rPr lang="pl-PL" sz="2400" dirty="0"/>
              <a:t>i zrealizowany przez nauczyciela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DE9CD300-1283-4D8D-BB37-62DE4BD630C1}"/>
              </a:ext>
            </a:extLst>
          </p:cNvPr>
          <p:cNvSpPr/>
          <p:nvPr/>
        </p:nvSpPr>
        <p:spPr>
          <a:xfrm>
            <a:off x="1465462" y="3390531"/>
            <a:ext cx="2555476" cy="75695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Cele kształcenia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E02739D3-0F0F-4862-9B53-655FC1BE8113}"/>
              </a:ext>
            </a:extLst>
          </p:cNvPr>
          <p:cNvSpPr/>
          <p:nvPr/>
        </p:nvSpPr>
        <p:spPr>
          <a:xfrm>
            <a:off x="7490813" y="3390531"/>
            <a:ext cx="2670532" cy="8290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Efekty kształcenia</a:t>
            </a:r>
          </a:p>
        </p:txBody>
      </p:sp>
    </p:spTree>
    <p:extLst>
      <p:ext uri="{BB962C8B-B14F-4D97-AF65-F5344CB8AC3E}">
        <p14:creationId xmlns:p14="http://schemas.microsoft.com/office/powerpoint/2010/main" val="391520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A4D7DA-A48F-493D-BBC5-72FF989D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580" y="2348880"/>
            <a:ext cx="7345478" cy="3455020"/>
          </a:xfrm>
        </p:spPr>
        <p:txBody>
          <a:bodyPr/>
          <a:lstStyle/>
          <a:p>
            <a:pPr marL="0" indent="0">
              <a:buNone/>
            </a:pPr>
            <a:r>
              <a:rPr lang="pl-PL" sz="2800" i="1" dirty="0"/>
              <a:t>Nauczyciel, jak artysta, filozof i człowiek pióra może wykonać swą pracę tylko wtedy, gdy czuje się jednostką kierowaną przez wewnętrzne impulsy twórcze, nie zdominowane i spętane przez zewnętrzny autorytet. </a:t>
            </a:r>
          </a:p>
          <a:p>
            <a:endParaRPr lang="pl-PL" dirty="0"/>
          </a:p>
          <a:p>
            <a:pPr marL="0" indent="0" algn="r">
              <a:buNone/>
            </a:pPr>
            <a:r>
              <a:rPr lang="pl-PL" dirty="0"/>
              <a:t>Bertrand Russell </a:t>
            </a:r>
          </a:p>
        </p:txBody>
      </p:sp>
    </p:spTree>
    <p:extLst>
      <p:ext uri="{BB962C8B-B14F-4D97-AF65-F5344CB8AC3E}">
        <p14:creationId xmlns:p14="http://schemas.microsoft.com/office/powerpoint/2010/main" val="218433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F186C-7D6A-4EB2-9E34-A0A5FF4C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055"/>
            <a:ext cx="10515600" cy="6683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D3C6A8-64B2-4FAA-AF2E-67A2EC5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378"/>
            <a:ext cx="8251299" cy="347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Powinny być sformułowane zgodnie z modelem </a:t>
            </a:r>
            <a:r>
              <a:rPr lang="pl-PL" sz="2400" b="1" dirty="0"/>
              <a:t>SMART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S	</a:t>
            </a:r>
            <a:r>
              <a:rPr lang="pl-PL" sz="2400" b="1" dirty="0" err="1"/>
              <a:t>S</a:t>
            </a:r>
            <a:r>
              <a:rPr lang="pl-PL" sz="2400" dirty="0" err="1"/>
              <a:t>pecyfic</a:t>
            </a:r>
            <a:r>
              <a:rPr lang="pl-PL" sz="2400" dirty="0"/>
              <a:t> – skonkretyzowany, specyficzny, oznaczony</a:t>
            </a:r>
          </a:p>
          <a:p>
            <a:pPr marL="0" indent="0">
              <a:buNone/>
            </a:pPr>
            <a:r>
              <a:rPr lang="pl-PL" sz="2400" b="1" dirty="0"/>
              <a:t>M	</a:t>
            </a:r>
            <a:r>
              <a:rPr lang="pl-PL" sz="2400" b="1" dirty="0" err="1"/>
              <a:t>M</a:t>
            </a:r>
            <a:r>
              <a:rPr lang="pl-PL" sz="2400" dirty="0" err="1"/>
              <a:t>easurable</a:t>
            </a:r>
            <a:r>
              <a:rPr lang="pl-PL" sz="2400" dirty="0"/>
              <a:t> </a:t>
            </a:r>
            <a:r>
              <a:rPr lang="pl-PL" sz="2400" b="1" dirty="0" err="1"/>
              <a:t>M</a:t>
            </a:r>
            <a:r>
              <a:rPr lang="pl-PL" sz="2400" dirty="0" err="1"/>
              <a:t>otyvational</a:t>
            </a:r>
            <a:r>
              <a:rPr lang="pl-PL" sz="2400" dirty="0"/>
              <a:t> – mierzalny, motywujący</a:t>
            </a:r>
          </a:p>
          <a:p>
            <a:pPr marL="0" indent="0">
              <a:buNone/>
            </a:pPr>
            <a:r>
              <a:rPr lang="pl-PL" sz="2400" b="1" dirty="0"/>
              <a:t>A</a:t>
            </a:r>
            <a:r>
              <a:rPr lang="pl-PL" sz="2400" dirty="0"/>
              <a:t>	</a:t>
            </a:r>
            <a:r>
              <a:rPr lang="pl-PL" sz="2400" b="1" dirty="0" err="1"/>
              <a:t>A</a:t>
            </a:r>
            <a:r>
              <a:rPr lang="pl-PL" sz="2400" dirty="0" err="1"/>
              <a:t>ttainable</a:t>
            </a:r>
            <a:r>
              <a:rPr lang="pl-PL" sz="2400" dirty="0"/>
              <a:t> – osiągalny, ambitny, akceptowalny</a:t>
            </a:r>
          </a:p>
          <a:p>
            <a:pPr marL="0" indent="0">
              <a:buNone/>
            </a:pPr>
            <a:r>
              <a:rPr lang="pl-PL" sz="2400" b="1" dirty="0"/>
              <a:t>R	</a:t>
            </a:r>
            <a:r>
              <a:rPr lang="pl-PL" sz="2400" b="1" dirty="0" err="1"/>
              <a:t>R</a:t>
            </a:r>
            <a:r>
              <a:rPr lang="pl-PL" sz="2400" dirty="0" err="1"/>
              <a:t>elevant</a:t>
            </a:r>
            <a:r>
              <a:rPr lang="pl-PL" sz="2400" dirty="0"/>
              <a:t> – istotny, ważny, realny</a:t>
            </a:r>
          </a:p>
          <a:p>
            <a:pPr marL="0" indent="0">
              <a:buNone/>
            </a:pPr>
            <a:r>
              <a:rPr lang="pl-PL" sz="2400" b="1" dirty="0"/>
              <a:t>T	T</a:t>
            </a:r>
            <a:r>
              <a:rPr lang="pl-PL" sz="2400" dirty="0"/>
              <a:t>ime – określony w czasie konkretną datą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0220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5CFC328-6E20-4104-BF76-69067753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1405DD36-380F-46BC-B05C-FC539DE6A51D}"/>
              </a:ext>
            </a:extLst>
          </p:cNvPr>
          <p:cNvSpPr txBox="1">
            <a:spLocks/>
          </p:cNvSpPr>
          <p:nvPr/>
        </p:nvSpPr>
        <p:spPr>
          <a:xfrm>
            <a:off x="901700" y="1267865"/>
            <a:ext cx="10649607" cy="36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eaLnBrk="1" hangingPunct="1">
              <a:lnSpc>
                <a:spcPct val="90000"/>
              </a:lnSpc>
              <a:defRPr sz="3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defTabSz="685800" eaLnBrk="1" hangingPunct="1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 eaLnBrk="1" hangingPunct="1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 eaLnBrk="1" hangingPunct="1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 eaLnBrk="1" hangingPunct="1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pl-PL" dirty="0"/>
              <a:t>Sfery w taksonomii celów kształcenia </a:t>
            </a:r>
            <a:r>
              <a:rPr lang="pl-PL" dirty="0" err="1"/>
              <a:t>Blooma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4B84D45-0AD4-421A-ACD9-FDAB3B506462}"/>
              </a:ext>
            </a:extLst>
          </p:cNvPr>
          <p:cNvGraphicFramePr/>
          <p:nvPr>
            <p:extLst/>
          </p:nvPr>
        </p:nvGraphicFramePr>
        <p:xfrm>
          <a:off x="901700" y="1856248"/>
          <a:ext cx="968502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467512"/>
      </p:ext>
    </p:extLst>
  </p:cSld>
  <p:clrMapOvr>
    <a:masterClrMapping/>
  </p:clrMapOvr>
</p:sld>
</file>

<file path=ppt/theme/theme1.xml><?xml version="1.0" encoding="utf-8"?>
<a:theme xmlns:a="http://schemas.openxmlformats.org/drawingml/2006/main" name="bloom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Aktywizacja uczniów w procesie kształcenia informatycznegon</Template>
  <TotalTime>4461</TotalTime>
  <Words>869</Words>
  <Application>Microsoft Office PowerPoint</Application>
  <PresentationFormat>Panoramiczny</PresentationFormat>
  <Paragraphs>223</Paragraphs>
  <Slides>22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bloom2</vt:lpstr>
      <vt:lpstr>Proces kształcenia</vt:lpstr>
      <vt:lpstr>Planowanie procesu kształcenia</vt:lpstr>
      <vt:lpstr>Wybrane trendy w  podejściu do procesu uczenia się</vt:lpstr>
      <vt:lpstr>Scenariusz zajęć uwzględniający kształcenie wyprzedzające</vt:lpstr>
      <vt:lpstr>Strategie kształcenia wg Okonia</vt:lpstr>
      <vt:lpstr>Nauczyciel sam projektuje proces kształcenia</vt:lpstr>
      <vt:lpstr>Prezentacja programu PowerPoint</vt:lpstr>
      <vt:lpstr>Cele kształcenia</vt:lpstr>
      <vt:lpstr>Prezentacja programu PowerPoint</vt:lpstr>
      <vt:lpstr>Prezentacja programu PowerPoint</vt:lpstr>
      <vt:lpstr>Kategorie sfery poznawczej</vt:lpstr>
      <vt:lpstr>      DOSKONALENIE TRENERÓW WSPOMAGANIA OŚWIATY  POWR.02.10.00-00-7015/17</vt:lpstr>
      <vt:lpstr>Kategorie sfery afektywnej </vt:lpstr>
      <vt:lpstr>      DOSKONALENIE TRENERÓW WSPOMAGANIA OŚWIATY  POWR.02.10.00-00-7015/17</vt:lpstr>
      <vt:lpstr>Kategorie sfery psychomotorycznej </vt:lpstr>
      <vt:lpstr>Formułowanie celów kształcenia</vt:lpstr>
      <vt:lpstr>Czynniki warunkujące przebieg procesu kształcenia</vt:lpstr>
      <vt:lpstr>Metody kształcenia</vt:lpstr>
      <vt:lpstr>Mtody aktywizujące</vt:lpstr>
      <vt:lpstr>Rola nauczyciela</vt:lpstr>
      <vt:lpstr>Środowisko edukacyjne sprzyjające uczeniu się</vt:lpstr>
      <vt:lpstr>Monitorowanie procesu kształcenia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kształcenia</dc:title>
  <dc:creator>Anna Koludo</dc:creator>
  <cp:lastModifiedBy>Anna Koludo</cp:lastModifiedBy>
  <cp:revision>47</cp:revision>
  <dcterms:created xsi:type="dcterms:W3CDTF">2019-01-26T15:42:15Z</dcterms:created>
  <dcterms:modified xsi:type="dcterms:W3CDTF">2019-01-29T18:09:53Z</dcterms:modified>
</cp:coreProperties>
</file>